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diagrams/layout39.xml" ContentType="application/vnd.openxmlformats-officedocument.drawingml.diagramLayout+xml"/>
  <Override PartName="/ppt/notesSlides/notesSlide63.xml" ContentType="application/vnd.openxmlformats-officedocument.presentationml.notesSlide+xml"/>
  <Override PartName="/ppt/diagrams/layout17.xml" ContentType="application/vnd.openxmlformats-officedocument.drawingml.diagramLayout+xml"/>
  <Override PartName="/ppt/notesSlides/notesSlide41.xml" ContentType="application/vnd.openxmlformats-officedocument.presentationml.notesSlide+xml"/>
  <Override PartName="/ppt/diagrams/quickStyle31.xml" ContentType="application/vnd.openxmlformats-officedocument.drawingml.diagramStyle+xml"/>
  <Override PartName="/ppt/diagrams/drawing32.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slides/slide88.xml" ContentType="application/vnd.openxmlformats-officedocument.presentationml.slide+xml"/>
  <Override PartName="/ppt/diagrams/colors4.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diagrams/layout20.xml" ContentType="application/vnd.openxmlformats-officedocument.drawingml.diagram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notesSlides/notesSlide57.xml" ContentType="application/vnd.openxmlformats-officedocument.presentationml.notesSlide+xml"/>
  <Override PartName="/ppt/diagrams/data43.xml" ContentType="application/vnd.openxmlformats-officedocument.drawingml.diagramData+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diagrams/quickStyle47.xml" ContentType="application/vnd.openxmlformats-officedocument.drawingml.diagramStyle+xml"/>
  <Override PartName="/ppt/slides/slide22.xml" ContentType="application/vnd.openxmlformats-officedocument.presentationml.slide+xml"/>
  <Override PartName="/ppt/diagrams/layout6.xml" ContentType="application/vnd.openxmlformats-officedocument.drawingml.diagram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quickStyle25.xml" ContentType="application/vnd.openxmlformats-officedocument.drawingml.diagramStyle+xml"/>
  <Override PartName="/ppt/diagrams/layout36.xml" ContentType="application/vnd.openxmlformats-officedocument.drawingml.diagramLayout+xml"/>
  <Override PartName="/ppt/notesSlides/notesSlide60.xml" ContentType="application/vnd.openxmlformats-officedocument.presentationml.notesSlide+xml"/>
  <Override PartName="/ppt/diagrams/drawing26.xml" ContentType="application/vnd.ms-office.drawingml.diagramDrawing+xml"/>
  <Override PartName="/ppt/diagrams/drawing8.xml" ContentType="application/vnd.ms-office.drawingml.diagramDrawing+xml"/>
  <Override PartName="/ppt/diagrams/layout14.xml" ContentType="application/vnd.openxmlformats-officedocument.drawingml.diagramLayout+xml"/>
  <Override PartName="/ppt/diagrams/colors46.xml" ContentType="application/vnd.openxmlformats-officedocument.drawingml.diagramColor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diagrams/quickStyle19.xml" ContentType="application/vnd.openxmlformats-officedocument.drawingml.diagramStyle+xml"/>
  <Override PartName="/ppt/diagrams/data40.xml" ContentType="application/vnd.openxmlformats-officedocument.drawingml.diagramData+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diagrams/layout19.xml" ContentType="application/vnd.openxmlformats-officedocument.drawingml.diagramLayout+xml"/>
  <Override PartName="/ppt/notesSlides/notesSlide32.xml" ContentType="application/vnd.openxmlformats-officedocument.presentationml.notesSlide+xml"/>
  <Override PartName="/ppt/diagrams/quickStyle33.xml" ContentType="application/vnd.openxmlformats-officedocument.drawingml.diagramStyle+xml"/>
  <Override PartName="/ppt/diagrams/quickStyle44.xml" ContentType="application/vnd.openxmlformats-officedocument.drawingml.diagramStyle+xml"/>
  <Override PartName="/ppt/diagrams/drawing45.xml" ContentType="application/vnd.ms-office.drawingml.diagramDrawing+xml"/>
  <Override PartName="/ppt/diagrams/drawing34.xml" ContentType="application/vnd.ms-office.drawingml.diagramDrawing+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colors29.xml" ContentType="application/vnd.openxmlformats-officedocument.drawingml.diagramColors+xml"/>
  <Override PartName="/ppt/diagrams/layout44.xml" ContentType="application/vnd.openxmlformats-officedocument.drawingml.diagramLayout+xml"/>
  <Override PartName="/ppt/diagrams/drawing23.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colors18.xml" ContentType="application/vnd.openxmlformats-officedocument.drawingml.diagramColors+xml"/>
  <Override PartName="/ppt/diagrams/layout33.xml" ContentType="application/vnd.openxmlformats-officedocument.drawingml.diagramLayout+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diagrams/drawing5.xml" ContentType="application/vnd.ms-office.drawingml.diagramDrawing+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notesSlides/notesSlide59.xml" ContentType="application/vnd.openxmlformats-officedocument.presentationml.notesSlide+xml"/>
  <Override PartName="/ppt/diagrams/data45.xml" ContentType="application/vnd.openxmlformats-officedocument.drawingml.diagramData+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notesSlides/notesSlide26.xml" ContentType="application/vnd.openxmlformats-officedocument.presentationml.notesSlide+xml"/>
  <Override PartName="/ppt/diagrams/quickStyle27.xml" ContentType="application/vnd.openxmlformats-officedocument.drawingml.diagramStyle+xml"/>
  <Override PartName="/ppt/diagrams/layout38.xml" ContentType="application/vnd.openxmlformats-officedocument.drawingml.diagramLayout+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rawing28.xml" ContentType="application/vnd.ms-office.drawingml.diagramDrawing+xml"/>
  <Override PartName="/ppt/diagrams/drawing17.xml" ContentType="application/vnd.ms-office.drawingml.diagramDrawing+xml"/>
  <Override PartName="/ppt/slideLayouts/slideLayout12.xml" ContentType="application/vnd.openxmlformats-officedocument.presentationml.slideLayout+xml"/>
  <Override PartName="/ppt/diagrams/layout27.xml" ContentType="application/vnd.openxmlformats-officedocument.drawingml.diagramLayout+xml"/>
  <Override PartName="/ppt/notesSlides/notesSlide51.xml" ContentType="application/vnd.openxmlformats-officedocument.presentationml.notesSlide+xml"/>
  <Override PartName="/ppt/diagrams/layout16.xml" ContentType="application/vnd.openxmlformats-officedocument.drawingml.diagramLayout+xml"/>
  <Override PartName="/ppt/notesSlides/notesSlide40.xml" ContentType="application/vnd.openxmlformats-officedocument.presentationml.notesSlide+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slides/slide98.xml" ContentType="application/vnd.openxmlformats-officedocument.presentationml.slide+xml"/>
  <Override PartName="/ppt/notesSlides/notesSlide6.xml" ContentType="application/vnd.openxmlformats-officedocument.presentationml.notesSlide+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diagrams/drawing20.xml" ContentType="application/vnd.ms-office.drawingml.diagramDrawing+xml"/>
  <Override PartName="/ppt/diagrams/drawing31.xml" ContentType="application/vnd.ms-office.drawingml.diagramDrawing+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notesSlides/notesSlide78.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diagrams/data31.xml" ContentType="application/vnd.openxmlformats-officedocument.drawingml.diagramData+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diagrams/data20.xml" ContentType="application/vnd.openxmlformats-officedocument.drawingml.diagramData+xml"/>
  <Override PartName="/ppt/notesSlides/notesSlide34.xml" ContentType="application/vnd.openxmlformats-officedocument.presentationml.notesSlide+xml"/>
  <Override PartName="/ppt/diagrams/quickStyle35.xml" ContentType="application/vnd.openxmlformats-officedocument.drawingml.diagramStyle+xml"/>
  <Override PartName="/ppt/diagrams/quickStyle46.xml" ContentType="application/vnd.openxmlformats-officedocument.drawingml.diagramStyle+xml"/>
  <Override PartName="/ppt/diagrams/drawing36.xml" ContentType="application/vnd.ms-office.drawingml.diagramDrawing+xml"/>
  <Override PartName="/ppt/diagrams/drawing47.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quickStyle24.xml" ContentType="application/vnd.openxmlformats-officedocument.drawingml.diagramStyle+xml"/>
  <Override PartName="/ppt/diagrams/layout46.xml" ContentType="application/vnd.openxmlformats-officedocument.drawingml.diagramLayout+xml"/>
  <Override PartName="/ppt/notesSlides/notesSlide70.xml" ContentType="application/vnd.openxmlformats-officedocument.presentationml.notesSlide+xml"/>
  <Override PartName="/ppt/diagrams/drawing25.xml" ContentType="application/vnd.ms-office.drawingml.diagramDrawing+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layout35.xml" ContentType="application/vnd.openxmlformats-officedocument.drawingml.diagramLayout+xml"/>
  <Override PartName="/ppt/diagrams/drawing14.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29.xml" ContentType="application/vnd.openxmlformats-officedocument.drawingml.diagramStyl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slideLayouts/slideLayout14.xml" ContentType="application/vnd.openxmlformats-officedocument.presentationml.slideLayout+xml"/>
  <Override PartName="/ppt/diagrams/quickStyle18.xml" ContentType="application/vnd.openxmlformats-officedocument.drawingml.diagramStyle+xml"/>
  <Override PartName="/ppt/diagrams/layout29.xml" ContentType="application/vnd.openxmlformats-officedocument.drawingml.diagramLayout+xml"/>
  <Override PartName="/ppt/notesSlides/notesSlide53.xml" ContentType="application/vnd.openxmlformats-officedocument.presentationml.notesSlide+xml"/>
  <Override PartName="/ppt/slides/slide40.xml" ContentType="application/vnd.openxmlformats-officedocument.presentationml.slide+xml"/>
  <Override PartName="/ppt/diagrams/layout18.xml" ContentType="application/vnd.openxmlformats-officedocument.drawingml.diagramLayout+xml"/>
  <Override PartName="/ppt/notesSlides/notesSlide42.xml" ContentType="application/vnd.openxmlformats-officedocument.presentationml.notesSlide+xml"/>
  <Override PartName="/ppt/diagrams/quickStyle43.xml" ContentType="application/vnd.openxmlformats-officedocument.drawingml.diagramStyle+xml"/>
  <Default Extension="wdp" ContentType="image/vnd.ms-photo"/>
  <Override PartName="/ppt/diagrams/drawing44.xml" ContentType="application/vnd.ms-office.drawingml.diagramDrawing+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Override PartName="/ppt/diagrams/drawing33.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layout32.xml" ContentType="application/vnd.openxmlformats-officedocument.drawingml.diagramLayout+xml"/>
  <Override PartName="/ppt/diagrams/layout43.xml" ContentType="application/vnd.openxmlformats-officedocument.drawingml.diagramLayout+xml"/>
  <Override PartName="/ppt/diagrams/drawing11.xml" ContentType="application/vnd.ms-office.drawingml.diagramDrawing+xml"/>
  <Override PartName="/ppt/diagrams/drawing22.xml" ContentType="application/vnd.ms-office.drawingml.diagramDrawing+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diagrams/colors20.xml" ContentType="application/vnd.openxmlformats-officedocument.drawingml.diagramColors+xml"/>
  <Override PartName="/ppt/notesSlides/notesSlide47.xml" ContentType="application/vnd.openxmlformats-officedocument.presentationml.notesSlide+xml"/>
  <Override PartName="/ppt/diagrams/data33.xml" ContentType="application/vnd.openxmlformats-officedocument.drawingml.diagramData+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notesSlides/notesSlide36.xml" ContentType="application/vnd.openxmlformats-officedocument.presentationml.notesSlide+xml"/>
  <Override PartName="/ppt/diagrams/quickStyle37.xml" ContentType="application/vnd.openxmlformats-officedocument.drawingml.diagramStyle+xml"/>
  <Override PartName="/ppt/diagrams/drawing38.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diagrams/quickStyle26.xml" ContentType="application/vnd.openxmlformats-officedocument.drawingml.diagramStyle+xml"/>
  <Override PartName="/ppt/notesSlides/notesSlide72.xml" ContentType="application/vnd.openxmlformats-officedocument.presentationml.notesSlid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layout37.xml" ContentType="application/vnd.openxmlformats-officedocument.drawingml.diagramLayout+xml"/>
  <Override PartName="/ppt/notesSlides/notesSlide61.xml" ContentType="application/vnd.openxmlformats-officedocument.presentationml.notesSlide+xml"/>
  <Override PartName="/ppt/diagrams/drawing16.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notesSlides/notesSlide50.xml" ContentType="application/vnd.openxmlformats-officedocument.presentationml.notesSlide+xml"/>
  <Override PartName="/ppt/diagrams/colors47.xml" ContentType="application/vnd.openxmlformats-officedocument.drawingml.diagramColors+xml"/>
  <Override PartName="/ppt/diagrams/drawing41.xml" ContentType="application/vnd.ms-office.drawingml.diagramDrawing+xml"/>
  <Override PartName="/ppt/diagrams/drawing9.xml" ContentType="application/vnd.ms-office.drawingml.diagramDrawing+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rawing30.xml" ContentType="application/vnd.ms-office.drawingml.diagramDrawing+xml"/>
  <Override PartName="/ppt/slides/slide97.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data30.xml" ContentType="application/vnd.openxmlformats-officedocument.drawingml.diagramData+xml"/>
  <Override PartName="/ppt/notesSlides/notesSlide55.xml" ContentType="application/vnd.openxmlformats-officedocument.presentationml.notesSlide+xml"/>
  <Override PartName="/ppt/diagrams/data41.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diagrams/quickStyle45.xml" ContentType="application/vnd.openxmlformats-officedocument.drawingml.diagramStyle+xml"/>
  <Override PartName="/ppt/diagrams/drawing46.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colors19.xml" ContentType="application/vnd.openxmlformats-officedocument.drawingml.diagramColors+xml"/>
  <Override PartName="/ppt/diagrams/quickStyle23.xml" ContentType="application/vnd.openxmlformats-officedocument.drawingml.diagramStyle+xml"/>
  <Override PartName="/ppt/diagrams/layout34.xml" ContentType="application/vnd.openxmlformats-officedocument.drawingml.diagramLayout+xml"/>
  <Override PartName="/ppt/diagrams/layout45.xml" ContentType="application/vnd.openxmlformats-officedocument.drawingml.diagramLayout+xml"/>
  <Override PartName="/ppt/diagrams/drawing24.xml" ContentType="application/vnd.ms-office.drawingml.diagramDrawing+xml"/>
  <Override PartName="/ppt/diagrams/drawing13.xml" ContentType="application/vnd.ms-office.drawingml.diagramDrawing+xml"/>
  <Override PartName="/ppt/diagrams/layout23.xml" ContentType="application/vnd.openxmlformats-officedocument.drawingml.diagramLayout+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diagrams/quickStyle39.xml" ContentType="application/vnd.openxmlformats-officedocument.drawingml.diagramStyle+xml"/>
  <Override PartName="/ppt/diagrams/data13.xml" ContentType="application/vnd.openxmlformats-officedocument.drawingml.diagramData+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28.xml" ContentType="application/vnd.openxmlformats-officedocument.drawingml.diagramLayout+xml"/>
  <Override PartName="/ppt/notesSlides/notesSlide52.xml" ContentType="application/vnd.openxmlformats-officedocument.presentationml.notesSlide+xml"/>
  <Override PartName="/ppt/diagrams/drawing43.xml" ContentType="application/vnd.ms-office.drawingml.diagramDrawing+xml"/>
  <Override PartName="/ppt/notesSlides/notesSlide30.xml" ContentType="application/vnd.openxmlformats-officedocument.presentationml.notesSlide+xml"/>
  <Override PartName="/ppt/diagrams/colors38.xml" ContentType="application/vnd.openxmlformats-officedocument.drawingml.diagramColors+xml"/>
  <Override PartName="/ppt/diagrams/quickStyle42.xml" ContentType="application/vnd.openxmlformats-officedocument.drawingml.diagramStyle+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ata29.xml" ContentType="application/vnd.openxmlformats-officedocument.drawingml.diagramData+xml"/>
  <Override PartName="/ppt/diagrams/drawing21.xml" ContentType="application/vnd.ms-office.drawingml.diagramDrawing+xml"/>
  <Override PartName="/ppt/slides/slide77.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diagrams/colors41.xml" ContentType="application/vnd.openxmlformats-officedocument.drawingml.diagramColors+xml"/>
  <Override PartName="/ppt/notesSlides/notesSlide68.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diagrams/data32.xml" ContentType="application/vnd.openxmlformats-officedocument.drawingml.diagramData+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diagrams/data10.xml" ContentType="application/vnd.openxmlformats-officedocument.drawingml.diagramData+xml"/>
  <Override PartName="/ppt/notesSlides/notesSlide24.xml" ContentType="application/vnd.openxmlformats-officedocument.presentationml.notesSlide+xml"/>
  <Override PartName="/ppt/diagrams/quickStyle36.xml" ContentType="application/vnd.openxmlformats-officedocument.drawingml.diagramStyle+xml"/>
  <Override PartName="/ppt/notesSlides/notesSlide71.xml" ContentType="application/vnd.openxmlformats-officedocument.presentationml.notesSlide+xml"/>
  <Override PartName="/docProps/app.xml" ContentType="application/vnd.openxmlformats-officedocument.extended-properties+xml"/>
  <Override PartName="/ppt/diagrams/drawing37.xml" ContentType="application/vnd.ms-office.drawingml.diagramDrawing+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47.xml" ContentType="application/vnd.openxmlformats-officedocument.drawingml.diagramLayout+xml"/>
  <Override PartName="/ppt/diagrams/drawing15.xml" ContentType="application/vnd.ms-office.drawingml.diagramDrawing+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0"/>
  </p:notesMasterIdLst>
  <p:handoutMasterIdLst>
    <p:handoutMasterId r:id="rId111"/>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367" r:id="rId55"/>
    <p:sldId id="361" r:id="rId56"/>
    <p:sldId id="403" r:id="rId57"/>
    <p:sldId id="404" r:id="rId58"/>
    <p:sldId id="681" r:id="rId59"/>
    <p:sldId id="395" r:id="rId60"/>
    <p:sldId id="660" r:id="rId61"/>
    <p:sldId id="659" r:id="rId62"/>
    <p:sldId id="701" r:id="rId63"/>
    <p:sldId id="675" r:id="rId64"/>
    <p:sldId id="702" r:id="rId65"/>
    <p:sldId id="671" r:id="rId66"/>
    <p:sldId id="714" r:id="rId67"/>
    <p:sldId id="405" r:id="rId68"/>
    <p:sldId id="704" r:id="rId69"/>
    <p:sldId id="703" r:id="rId70"/>
    <p:sldId id="705" r:id="rId71"/>
    <p:sldId id="706" r:id="rId72"/>
    <p:sldId id="707" r:id="rId73"/>
    <p:sldId id="708" r:id="rId74"/>
    <p:sldId id="516" r:id="rId75"/>
    <p:sldId id="371" r:id="rId76"/>
    <p:sldId id="372" r:id="rId77"/>
    <p:sldId id="373" r:id="rId78"/>
    <p:sldId id="374" r:id="rId79"/>
    <p:sldId id="375" r:id="rId80"/>
    <p:sldId id="376" r:id="rId81"/>
    <p:sldId id="377" r:id="rId82"/>
    <p:sldId id="378" r:id="rId83"/>
    <p:sldId id="379" r:id="rId84"/>
    <p:sldId id="380" r:id="rId85"/>
    <p:sldId id="385" r:id="rId86"/>
    <p:sldId id="381" r:id="rId87"/>
    <p:sldId id="384" r:id="rId88"/>
    <p:sldId id="498" r:id="rId89"/>
    <p:sldId id="661" r:id="rId90"/>
    <p:sldId id="662" r:id="rId91"/>
    <p:sldId id="663" r:id="rId92"/>
    <p:sldId id="664" r:id="rId93"/>
    <p:sldId id="665" r:id="rId94"/>
    <p:sldId id="677" r:id="rId95"/>
    <p:sldId id="497" r:id="rId96"/>
    <p:sldId id="499" r:id="rId97"/>
    <p:sldId id="500" r:id="rId98"/>
    <p:sldId id="504" r:id="rId99"/>
    <p:sldId id="513" r:id="rId100"/>
    <p:sldId id="667" r:id="rId101"/>
    <p:sldId id="678" r:id="rId102"/>
    <p:sldId id="669" r:id="rId103"/>
    <p:sldId id="679" r:id="rId104"/>
    <p:sldId id="514" r:id="rId105"/>
    <p:sldId id="386" r:id="rId106"/>
    <p:sldId id="630" r:id="rId107"/>
    <p:sldId id="631" r:id="rId108"/>
    <p:sldId id="276" r:id="rId109"/>
  </p:sldIdLst>
  <p:sldSz cx="9144000" cy="6858000" type="screen4x3"/>
  <p:notesSz cx="9926638" cy="6797675"/>
  <p:embeddedFontLst>
    <p:embeddedFont>
      <p:font typeface="微軟正黑體" pitchFamily="34" charset="-120"/>
      <p:regular r:id="rId112"/>
      <p:bold r:id="rId113"/>
    </p:embeddedFont>
    <p:embeddedFont>
      <p:font typeface="標楷體" pitchFamily="65" charset="-120"/>
      <p:regular r:id="rId114"/>
    </p:embeddedFont>
    <p:embeddedFont>
      <p:font typeface="Gill Sans MT" pitchFamily="34" charset="0"/>
      <p:regular r:id="rId115"/>
      <p:bold r:id="rId116"/>
      <p:italic r:id="rId117"/>
      <p:boldItalic r:id="rId118"/>
    </p:embeddedFont>
    <p:embeddedFont>
      <p:font typeface="Verdana" pitchFamily="34" charset="0"/>
      <p:regular r:id="rId119"/>
      <p:bold r:id="rId120"/>
      <p:italic r:id="rId121"/>
      <p:boldItalic r:id="rId122"/>
    </p:embeddedFont>
    <p:embeddedFont>
      <p:font typeface="Calibri" pitchFamily="34" charset="0"/>
      <p:regular r:id="rId123"/>
      <p:bold r:id="rId124"/>
      <p:italic r:id="rId125"/>
      <p:boldItalic r:id="rId126"/>
    </p:embeddedFont>
    <p:embeddedFont>
      <p:font typeface="Arial Unicode MS" pitchFamily="34" charset="-120"/>
      <p:regular r:id="rId127"/>
    </p:embeddedFont>
    <p:embeddedFont>
      <p:font typeface="Webdings" pitchFamily="18" charset="2"/>
      <p:regular r:id="rId128"/>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487" autoAdjust="0"/>
    <p:restoredTop sz="85821" autoAdjust="0"/>
  </p:normalViewPr>
  <p:slideViewPr>
    <p:cSldViewPr>
      <p:cViewPr varScale="1">
        <p:scale>
          <a:sx n="77" d="100"/>
          <a:sy n="77" d="100"/>
        </p:scale>
        <p:origin x="-1236" y="-84"/>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6.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fntdata"/><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font" Target="fonts/font2.fntdata"/><Relationship Id="rId118" Type="http://schemas.openxmlformats.org/officeDocument/2006/relationships/font" Target="fonts/font7.fntdata"/><Relationship Id="rId12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5.fntdata"/><Relationship Id="rId124" Type="http://schemas.openxmlformats.org/officeDocument/2006/relationships/font" Target="fonts/font13.fntdata"/><Relationship Id="rId12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3.fntdata"/><Relationship Id="rId119" Type="http://schemas.openxmlformats.org/officeDocument/2006/relationships/font" Target="fonts/font8.fntdata"/><Relationship Id="rId12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1.fntdata"/><Relationship Id="rId13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4.fntdata"/><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838C7696-8B54-4CBD-9165-9F0BEE1FFCDE}" type="presOf" srcId="{EF41C5D5-E727-4BEE-9A30-01CCF4EF2F94}" destId="{04E32072-0DEB-44DD-BAA9-08375C6A9E69}" srcOrd="0" destOrd="0" presId="urn:microsoft.com/office/officeart/2005/8/layout/lProcess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B9AC0BE-A9B6-400D-A2ED-F346830E195D}" type="presOf" srcId="{1D16585A-BFD0-467A-A8AD-C0417B00A6DF}" destId="{FAD14266-868C-4677-ACD0-874EF9B92D79}"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9031D04F-550E-444D-A5F6-4A868D136924}" srcId="{126257DA-3CBC-4DEA-8757-17A0980D6511}" destId="{94BFB18A-00D2-420D-B063-ED397C761658}" srcOrd="1" destOrd="0" parTransId="{3B32D591-39C2-4E2E-8E96-8DA5B101C551}" sibTransId="{5598687F-E8DC-4BD3-91A0-1C5EBCD587AF}"/>
    <dgm:cxn modelId="{20885994-BA10-4EC6-B7E7-E147673A11ED}" srcId="{1D16585A-BFD0-467A-A8AD-C0417B00A6DF}" destId="{A32670C4-0D8D-44A9-BCFF-9406867DECAD}" srcOrd="1" destOrd="0" parTransId="{2002E2F5-72B2-41D8-8574-648B59A18597}" sibTransId="{9BAD39B2-F0DE-4413-95D1-E4B84D68E97A}"/>
    <dgm:cxn modelId="{2957885A-472B-4D08-9771-9BA31132F841}" srcId="{EF41C5D5-E727-4BEE-9A30-01CCF4EF2F94}" destId="{126257DA-3CBC-4DEA-8757-17A0980D6511}" srcOrd="2" destOrd="0" parTransId="{67264579-E034-4E01-B944-3BEDDA05655D}" sibTransId="{CF075009-01EE-4203-9B62-3EB955C9064F}"/>
    <dgm:cxn modelId="{E5007850-F992-4F24-ADC9-4E403CE4DE3E}" srcId="{63EE2A94-607C-4F4B-944B-536F480207FD}" destId="{4E0BBF2B-7B84-4890-8263-5E4E90044350}" srcOrd="1" destOrd="0" parTransId="{2843A53A-1F91-4EB1-B24E-9BF423BF0BD7}" sibTransId="{396A8E47-DC9D-4BEA-9829-FEFD35E6A4F6}"/>
    <dgm:cxn modelId="{8B25D984-92B1-4845-ADA4-9FC7EC4FD3D7}" type="presOf" srcId="{94BFB18A-00D2-420D-B063-ED397C761658}" destId="{3374A8BF-1FFC-4BB5-8336-CE336BE3787B}" srcOrd="0" destOrd="0" presId="urn:microsoft.com/office/officeart/2005/8/layout/lProcess3"/>
    <dgm:cxn modelId="{621470DA-FB0A-4B74-80A8-2CF27BB53573}" type="presOf" srcId="{77D32339-8E01-4217-84A5-8514443BDB4C}" destId="{E75AC514-8BF3-400C-82A3-E902ABEDD606}"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42C89A6C-AC92-428D-B49C-32B64EB1CD8F}" srcId="{126257DA-3CBC-4DEA-8757-17A0980D6511}" destId="{77D32339-8E01-4217-84A5-8514443BDB4C}" srcOrd="0" destOrd="0" parTransId="{B7E48B06-B817-46CC-ACE0-62E061245D34}" sibTransId="{0706B53C-4BD8-402C-9A0C-FA72D152DD28}"/>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F020C5FB-8AD5-4E73-A293-35091CCD708C}" srcId="{EF41C5D5-E727-4BEE-9A30-01CCF4EF2F94}" destId="{63EE2A94-607C-4F4B-944B-536F480207FD}" srcOrd="0" destOrd="0" parTransId="{E4D375B4-8F98-4D90-B615-C46D197F335D}" sibTransId="{4D95BC47-5600-4C14-837C-41ACB7D15D1F}"/>
    <dgm:cxn modelId="{D7C47E5B-A811-42F8-A21C-47F6AB2A5B90}" type="presOf" srcId="{FE7A9A60-D43A-4C61-85E6-E2A9580297EE}" destId="{16900F89-4A22-4946-96F0-F09F2B95E485}" srcOrd="0" destOrd="0" presId="urn:microsoft.com/office/officeart/2005/8/layout/lProcess3"/>
    <dgm:cxn modelId="{0D514DE1-ED7D-4624-94B0-A464FCDF0514}" type="presOf" srcId="{63EE2A94-607C-4F4B-944B-536F480207FD}" destId="{BC8224D3-2024-4235-B6F9-369F48166BFF}"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8904B3AB-E566-48DD-A64D-0D863A928994}" type="presOf" srcId="{451A33EE-0F18-45FA-A84E-F89B16632175}" destId="{C848A82E-AB00-4DFB-8002-DA6488437830}"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1898C840-EBC6-44CE-AB86-54D200605520}" type="presOf" srcId="{AAEA369D-0E0E-4901-AEF7-AE0FABEEDC69}" destId="{E9EB7000-EEF1-41C1-A9AF-46DE3ABA9938}"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CABC675C-0B7E-4FC4-BF8C-1EE767802837}" type="presOf" srcId="{353A6386-A744-4B00-8851-DC63F0946C8F}" destId="{E4FF4302-3C06-4B82-AB1B-4AE28D155572}"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8834D768-EED4-4914-96BE-ECA5C9BB4AAF}" type="presOf" srcId="{23DE841E-1F55-42CA-8FE3-6641073BF411}" destId="{382CD61E-7CD0-4883-BE6D-7B88BD103B1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AFB5BE00-61A7-4004-A578-C49E6D738E7E}" type="presOf" srcId="{D26754FA-106F-4544-AEAD-2C15D5CEDE10}" destId="{3743BC11-AFF0-4A3A-B18F-05E12EE3678B}"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F8903725-D16B-46AD-A782-2E43EAF538A3}" type="presOf" srcId="{28452A2B-1902-4CD9-8EC4-102AA633AB98}" destId="{7EE6A867-2857-4402-AB47-BA0B105F9C2E}" srcOrd="0"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4A2A2AAD-8555-47D5-9112-69596F1007C8}" srcId="{F806D2A7-1DCB-48B6-859B-B7630E69A82D}" destId="{C794CB2A-8943-4ED0-BB2B-4626EA71955D}" srcOrd="4" destOrd="0" parTransId="{A7078AFB-3A9A-4EFD-A3DB-AB3FE7E380FD}" sibTransId="{1479E8B9-18FE-4A55-B6D3-23F2E32A48FE}"/>
    <dgm:cxn modelId="{E080835C-E3FC-4A41-BFFB-E929A762B214}" type="presOf" srcId="{E15451D7-AE88-44D7-BD90-6F7B5F87DDF4}" destId="{D9FDFAA5-4B68-4C47-A5E4-0FB5CC5F22EC}" srcOrd="0" destOrd="0" presId="urn:microsoft.com/office/officeart/2005/8/layout/process2"/>
    <dgm:cxn modelId="{A0640600-9C2E-4FC3-9017-00AF5313FD50}" type="presOf" srcId="{60603511-9ED8-4649-BE98-C6AE74C8948E}" destId="{D494690B-D544-4BFA-B42B-D33B6B8D7F60}"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317BA99B-A979-44B6-BB85-08C7A17F6DCA}" type="presOf" srcId="{2586631C-72DF-4590-96CF-FD05EA0B4F37}" destId="{FE0F0CF2-F7C9-4715-A649-B5EBA4586B74}"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CF1257B0-B1EB-4DBD-909A-9A77E24B228C}"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3ADF5178-EA5F-44F9-82D9-5FBB76FB37AF}" type="presOf" srcId="{59B4A5AB-B253-4038-805F-6631BE6519E9}" destId="{1B1A4596-E86D-41A9-B811-3B3FBBF34D4E}" srcOrd="1"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121FEA9A-26E8-43FB-93DA-3FA23C710087}" type="presOf" srcId="{D2D792E5-DA99-4717-B720-F93FC9AAD518}" destId="{B034C1C6-7DF2-463C-9B68-FD62C95B7EE7}"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528DD14D-75E9-4B97-BAA1-7D8AB64973C8}" type="presOf" srcId="{D26754FA-106F-4544-AEAD-2C15D5CEDE10}" destId="{3743BC11-AFF0-4A3A-B18F-05E12EE3678B}"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257DA2FC-4E39-49E6-8048-97CD393C288C}" type="presOf" srcId="{AC491ACA-D578-4C8F-819E-9466480387FF}" destId="{94372483-7177-43C0-BF99-82560AE20F47}"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EE048CFF-09C8-4A37-A7C0-140E5A856291}" type="presOf" srcId="{F34A9759-A1C7-4A33-B2A7-7B973735D614}" destId="{1E5A2185-BA0C-4F91-AA10-F6CB1B0156FC}" srcOrd="0"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0F445849-4BD8-4661-BCBF-BE6B07609C59}" type="presOf" srcId="{2C4F72F7-6691-4BDA-A6E5-6FBEA6CDBC29}" destId="{2024498F-F7CF-4062-9396-EF5F2D7129E6}"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4D9D8BA2-A944-4243-8D12-A3A40899ECFC}" type="presOf" srcId="{CE0711CA-AB88-42F3-9B58-9D9798B18A1F}" destId="{4DCC8F3E-F709-4B42-99CB-9E754E86A040}"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710FD844-5957-4588-ACDB-985C5BBE2EA2}" type="presOf" srcId="{66707873-FE4E-4F02-A241-93CC8F117438}" destId="{E7DD4E41-BC36-48D7-9C26-C49247D78B79}" srcOrd="0" destOrd="0" presId="urn:microsoft.com/office/officeart/2008/layout/HorizontalMultiLevelHierarchy"/>
    <dgm:cxn modelId="{782EFB08-E1B7-4AE6-B349-F285E3ED95B9}" type="presOf" srcId="{BB5ED96F-427D-43EC-B451-2BF560A2541D}" destId="{A8CAA23B-DECC-4DE6-98E2-2C9D8BE5E59C}" srcOrd="0"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15AF744-42EE-4E32-BC81-36FF3BBDE64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E0ECAE-FC3A-4142-8A8F-D44EEA14DD3A}" type="presOf" srcId="{C7CE2D37-D75A-401F-9AC1-CFEFF8361B00}" destId="{4B763022-987E-4813-B217-C6DBC14CE2C6}" srcOrd="0" destOrd="0" presId="urn:microsoft.com/office/officeart/2008/layout/HorizontalMultiLevelHierarchy"/>
    <dgm:cxn modelId="{E675E093-8A42-4651-80D1-A8558F2A6668}" type="presOf" srcId="{45E39A56-40CC-4E96-9015-DA7B915A0C87}" destId="{4149323B-3026-48D2-9406-B1B2030D0A79}"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FEB85C40-4B8F-42E1-A544-94E7F5FE9B29}" type="presOf" srcId="{CE0711CA-AB88-42F3-9B58-9D9798B18A1F}" destId="{925884E4-ECEB-467E-BFE0-3FFC322DBD5B}" srcOrd="1"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635DC197-4822-4E65-BF56-FA2A903EFBB5}" type="presOf" srcId="{5A6311CB-0A7F-4017-AD33-666B10CA6727}" destId="{C783A362-4F56-4422-B23C-1799C71A5667}"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0FEB7FA2-3EC1-43D8-922C-D6864BA686EC}"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9F752A3-37D7-4618-A98C-DAA161562D48}" type="presOf" srcId="{36EF0EC0-60A4-4C1A-9356-01B0251FFD65}" destId="{D2007AEC-647D-47B0-B4C8-FF0881230684}"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D20D857-2C2A-4F96-9FD5-E676098F035D}" type="presOf" srcId="{5A6311CB-0A7F-4017-AD33-666B10CA6727}" destId="{47FEE023-1A1D-4B85-A59B-6C1A2EA20C15}"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5997502E-7EA5-4A5A-9A80-BBCFECE69DE3}" type="presOf" srcId="{66707873-FE4E-4F02-A241-93CC8F117438}" destId="{E7DD4E41-BC36-48D7-9C26-C49247D78B79}"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FF4141C-AFB1-4D2F-B76B-5C8027CC9BC7}" type="presOf" srcId="{2C4F72F7-6691-4BDA-A6E5-6FBEA6CDBC29}" destId="{2024498F-F7CF-4062-9396-EF5F2D7129E6}"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D58C84BF-BCD4-41B4-B0E9-D99CBD2AC2DB}" type="presOf" srcId="{0BCEE368-3431-44B9-BC39-8D043A9AFB6B}" destId="{74391852-20B6-4874-955D-801FF57834EE}"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DD59C02C-0A42-4213-93E6-6B0E886773FA}" type="presOf" srcId="{F34A9759-A1C7-4A33-B2A7-7B973735D614}" destId="{1E5A2185-BA0C-4F91-AA10-F6CB1B0156FC}" srcOrd="0" destOrd="0" presId="urn:microsoft.com/office/officeart/2008/layout/HorizontalMultiLevelHierarchy"/>
    <dgm:cxn modelId="{CFA567FC-D09B-4CCA-B060-6DF83C77A89D}" type="presOf" srcId="{F34A9759-A1C7-4A33-B2A7-7B973735D614}" destId="{D135C692-C0EC-4F6A-B102-4457BC7949B2}"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80581D01-4E5F-4E8F-B712-20DE3A0BBDCA}" type="presOf" srcId="{39EC5172-4BC3-4BA1-952B-BAC716F7257E}" destId="{FE5079DA-EFC3-4922-A063-981745543C78}" srcOrd="0"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079A4170-E008-455B-8D36-976E74D8BB6C}" type="presOf" srcId="{980E9C16-A76E-4416-A46E-D2E80524CBA2}" destId="{95FB0B6A-82E2-49A0-84C8-EF6168BE495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9CC42A73-50F4-4552-AE74-E8FF1CBD1C94}" type="presOf" srcId="{C7CE2D37-D75A-401F-9AC1-CFEFF8361B00}" destId="{4B763022-987E-4813-B217-C6DBC14CE2C6}" srcOrd="0"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B6CCEBB0-BA20-4FC5-A2D4-CB87245B1C31}" type="presOf" srcId="{BB5ED96F-427D-43EC-B451-2BF560A2541D}" destId="{A8CAA23B-DECC-4DE6-98E2-2C9D8BE5E59C}"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A7EEE003-BB78-4271-90C0-B9F8AAC7074F}" type="presOf" srcId="{135AEF2C-5110-4C4E-8844-0F140ACF302D}" destId="{C36D933B-DC2E-49DB-B383-FA9682E4DD3D}"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B04870B-5131-442F-ADE8-9E28BC4A9394}" type="presOf" srcId="{CE0711CA-AB88-42F3-9B58-9D9798B18A1F}" destId="{925884E4-ECEB-467E-BFE0-3FFC322DBD5B}" srcOrd="1"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0133E794-74CE-447C-BB53-45B4BE98EEFE}" type="presOf" srcId="{F34A9759-A1C7-4A33-B2A7-7B973735D614}" destId="{1E5A2185-BA0C-4F91-AA10-F6CB1B0156FC}"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B51EC1EF-36B3-474D-894E-02411B0A8BB5}" type="presOf" srcId="{423E522E-F39B-4288-92D4-75938BD88936}" destId="{D4F9D83C-9DCD-4181-B117-CB9FA91F3AE2}" srcOrd="0" destOrd="0" presId="urn:microsoft.com/office/officeart/2008/layout/HorizontalMultiLevelHierarchy"/>
    <dgm:cxn modelId="{611ABFDB-1121-490E-A935-4B255A1EE518}" type="presOf" srcId="{980E9C16-A76E-4416-A46E-D2E80524CBA2}" destId="{C40967AF-C170-466B-A4E4-8F5A191E2A7E}" srcOrd="1" destOrd="0" presId="urn:microsoft.com/office/officeart/2008/layout/HorizontalMultiLevelHierarchy"/>
    <dgm:cxn modelId="{E878E857-298E-4B0F-97CF-F703B0BA773E}" type="presOf" srcId="{135AEF2C-5110-4C4E-8844-0F140ACF302D}" destId="{C36D933B-DC2E-49DB-B383-FA9682E4DD3D}" srcOrd="0"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42424E87-9E0E-4C8C-8A3A-CB4A6D3AA5EA}" type="presOf" srcId="{36EF0EC0-60A4-4C1A-9356-01B0251FFD65}" destId="{D2007AEC-647D-47B0-B4C8-FF0881230684}"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742B27B-D9C2-4099-9C03-81E666F7A21C}" srcId="{36EF0EC0-60A4-4C1A-9356-01B0251FFD65}" destId="{135AEF2C-5110-4C4E-8844-0F140ACF302D}" srcOrd="0" destOrd="0" parTransId="{CE0711CA-AB88-42F3-9B58-9D9798B18A1F}" sibTransId="{39B8DE6E-6F71-49D8-BF1C-603F1EE00125}"/>
    <dgm:cxn modelId="{1A57DC9B-438E-4FE3-B2B6-2BC64FDC04BE}" type="presOf" srcId="{76042859-7BD1-43F8-91B4-9B7159021193}" destId="{A032B66E-986F-441B-9E05-57F38F87657D}"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A8DAC193-0CF0-4CFC-9278-5B10B735248F}" type="presOf" srcId="{F34A9759-A1C7-4A33-B2A7-7B973735D614}" destId="{D135C692-C0EC-4F6A-B102-4457BC7949B2}"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294FF9C1-FF51-42BF-94BB-0198DD16A1A2}" type="presOf" srcId="{0BCEE368-3431-44B9-BC39-8D043A9AFB6B}" destId="{74391852-20B6-4874-955D-801FF57834EE}"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AB792BCA-5316-4217-A996-3439E12C5676}" type="presOf" srcId="{980E9C16-A76E-4416-A46E-D2E80524CBA2}" destId="{95FB0B6A-82E2-49A0-84C8-EF6168BE495D}" srcOrd="0" destOrd="0" presId="urn:microsoft.com/office/officeart/2008/layout/HorizontalMultiLevelHierarchy"/>
    <dgm:cxn modelId="{AC472DBD-81B0-4ABE-AABE-96ED991B8394}" type="presOf" srcId="{2C4F72F7-6691-4BDA-A6E5-6FBEA6CDBC29}" destId="{2024498F-F7CF-4062-9396-EF5F2D7129E6}"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AE520146-C765-4EA4-8C13-B011A8D41849}" type="presOf" srcId="{0BCEE368-3431-44B9-BC39-8D043A9AFB6B}" destId="{3758A0D4-2C40-4658-B762-D5ED70FF1E54}"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E71A303-5D6D-4D50-9B3C-5077422AEDC9}" type="presOf" srcId="{BB5ED96F-427D-43EC-B451-2BF560A2541D}" destId="{A8CAA23B-DECC-4DE6-98E2-2C9D8BE5E59C}"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D704B172-F382-4158-A9ED-9F5C7C379DE3}" type="presOf" srcId="{F34A9759-A1C7-4A33-B2A7-7B973735D614}" destId="{D135C692-C0EC-4F6A-B102-4457BC7949B2}"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1E975DD-E0BE-4E1C-9CBD-82C1537C6C1C}" type="presOf" srcId="{980E9C16-A76E-4416-A46E-D2E80524CBA2}" destId="{C40967AF-C170-466B-A4E4-8F5A191E2A7E}"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AFED1365-9A96-479F-BFF3-0D6471095561}"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838873B-314F-404B-8423-8F631CD3DD32}" type="presOf" srcId="{135AEF2C-5110-4C4E-8844-0F140ACF302D}" destId="{C36D933B-DC2E-49DB-B383-FA9682E4DD3D}"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FF11483-DFA7-40FE-A428-70F1B934397E}" type="presOf" srcId="{C7CE2D37-D75A-401F-9AC1-CFEFF8361B00}" destId="{76260727-C795-4CA5-BCD3-8B4DC0C82E2A}" srcOrd="1"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21BCBA3A-711D-4396-8880-F9348A1F7C3C}" srcId="{F5B6D5AE-D4F3-4470-A131-76C5C217B970}" destId="{1F2B4BAC-2D88-4309-AFA3-CE2204919396}" srcOrd="5" destOrd="0" parTransId="{642CCD1E-A5BB-466D-A356-43DA8ADE1B93}" sibTransId="{613D317C-C291-486A-B642-9453DCEE93AE}"/>
    <dgm:cxn modelId="{85AA0B02-A6C3-49BF-9919-5E58068DFE79}" type="presOf" srcId="{8D848E2C-F3FF-41B2-9EA8-3FABC7112800}" destId="{C0ACAB9B-5EED-4CB5-BECD-8EA6561A796F}" srcOrd="0" destOrd="1" presId="urn:microsoft.com/office/officeart/2005/8/layout/vList5"/>
    <dgm:cxn modelId="{222117F1-CD7F-4961-80EC-AB2215671EB3}" type="presOf" srcId="{2A9EB695-1FE8-4678-BFD2-D039EBCD76CF}" destId="{C0ACAB9B-5EED-4CB5-BECD-8EA6561A796F}" srcOrd="0" destOrd="3" presId="urn:microsoft.com/office/officeart/2005/8/layout/vList5"/>
    <dgm:cxn modelId="{A4792820-93CE-4CD6-8247-172EB807734E}" type="presOf" srcId="{1F2B4BAC-2D88-4309-AFA3-CE2204919396}" destId="{C0ACAB9B-5EED-4CB5-BECD-8EA6561A796F}" srcOrd="0" destOrd="5"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1C3E53B0-5F61-4295-82C0-A1EDBAC3B2E0}" type="presOf" srcId="{C62CB6A8-347C-4C66-B848-0290A50CA0DA}" destId="{43DE773F-FF14-47B5-BB42-D7B3D33BC52E}" srcOrd="0" destOrd="0" presId="urn:microsoft.com/office/officeart/2005/8/layout/vList5"/>
    <dgm:cxn modelId="{0E174675-A271-49B4-8B72-C30D27CD2234}" type="presOf" srcId="{6B17E9ED-22E4-446D-ABD5-71B2CF926AAD}" destId="{C0ACAB9B-5EED-4CB5-BECD-8EA6561A796F}" srcOrd="0" destOrd="4" presId="urn:microsoft.com/office/officeart/2005/8/layout/vList5"/>
    <dgm:cxn modelId="{D350A51A-0984-4E99-98CD-711C96CE1E10}" type="presOf" srcId="{DEA1F44B-257F-4EC1-98D6-E49C3500357B}" destId="{C0ACAB9B-5EED-4CB5-BECD-8EA6561A796F}" srcOrd="0" destOrd="2"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F5DA1644-D756-4FEF-82FF-0786E38B0F4C}" srcId="{F5B6D5AE-D4F3-4470-A131-76C5C217B970}" destId="{8D848E2C-F3FF-41B2-9EA8-3FABC7112800}" srcOrd="1" destOrd="0" parTransId="{1FD618FE-B07E-4665-AF9F-7D694E87068D}" sibTransId="{29BC6749-727B-424D-99E7-739354E6F0DF}"/>
    <dgm:cxn modelId="{AF1537A0-5951-4C3B-9BEB-7102C32CB060}" type="presOf" srcId="{F5B6D5AE-D4F3-4470-A131-76C5C217B970}" destId="{86C6275C-E814-444B-B2D2-162DEBBE454D}"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3E1F0815-D8CB-44AE-80FD-61651C9CC7BE}" srcId="{F5B6D5AE-D4F3-4470-A131-76C5C217B970}" destId="{DEA1F44B-257F-4EC1-98D6-E49C3500357B}" srcOrd="2" destOrd="0" parTransId="{B028DD39-5919-4F47-A14E-1B1B7EF5BDE2}" sibTransId="{0A713A0E-0EAD-4254-BB87-FF583C8F0179}"/>
    <dgm:cxn modelId="{63F5F5E3-F86F-41A2-B4B6-655F7A8D032E}" type="presOf" srcId="{2844DD21-10DD-4016-9FF4-78F7C4C51D88}" destId="{C0ACAB9B-5EED-4CB5-BECD-8EA6561A796F}" srcOrd="0" destOrd="0"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84DF0494-37A7-413E-9E58-001527DEC067}" type="presOf" srcId="{F5B6D5AE-D4F3-4470-A131-76C5C217B970}" destId="{86C6275C-E814-444B-B2D2-162DEBBE454D}" srcOrd="0" destOrd="0" presId="urn:microsoft.com/office/officeart/2005/8/layout/vList5"/>
    <dgm:cxn modelId="{183B56E0-E06E-403C-83B9-A1A3FA6904E3}" type="presOf" srcId="{A177393C-B898-466C-9ADC-722A305A235E}" destId="{C0ACAB9B-5EED-4CB5-BECD-8EA6561A796F}" srcOrd="0" destOrd="2"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1CAF302B-E634-4B83-9993-73CAABCD6E8A}" type="presOf" srcId="{2844DD21-10DD-4016-9FF4-78F7C4C51D88}" destId="{C0ACAB9B-5EED-4CB5-BECD-8EA6561A796F}" srcOrd="0" destOrd="0" presId="urn:microsoft.com/office/officeart/2005/8/layout/vList5"/>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09797382-2503-4A08-9AE2-482344438AFD}" srcId="{F5B6D5AE-D4F3-4470-A131-76C5C217B970}" destId="{D0C066E0-C56C-43F5-A689-7A51C867027E}" srcOrd="4" destOrd="0" parTransId="{F312E3C2-1310-4379-9279-9DBFE3739EE4}" sibTransId="{2FE37211-346A-41D8-9E73-100888DA6310}"/>
    <dgm:cxn modelId="{C066D3E3-47EC-435D-A72A-85800178FE3D}" type="presOf" srcId="{0DC0BF36-EC95-4A23-BBEA-6D09A5B70934}" destId="{C0ACAB9B-5EED-4CB5-BECD-8EA6561A796F}" srcOrd="0" destOrd="5" presId="urn:microsoft.com/office/officeart/2005/8/layout/vList5"/>
    <dgm:cxn modelId="{D0059462-F192-4CEC-8D95-29A280737048}" type="presOf" srcId="{D0C066E0-C56C-43F5-A689-7A51C867027E}" destId="{C0ACAB9B-5EED-4CB5-BECD-8EA6561A796F}" srcOrd="0" destOrd="4" presId="urn:microsoft.com/office/officeart/2005/8/layout/vList5"/>
    <dgm:cxn modelId="{7306DB88-95BD-4E97-A2F7-19ABC1003CFB}" type="presOf" srcId="{C62CB6A8-347C-4C66-B848-0290A50CA0DA}" destId="{43DE773F-FF14-47B5-BB42-D7B3D33BC52E}" srcOrd="0" destOrd="0"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BC2FD9C2-E635-415A-AC1A-E0E09DAB079A}" srcId="{C62CB6A8-347C-4C66-B848-0290A50CA0DA}" destId="{F5B6D5AE-D4F3-4470-A131-76C5C217B970}" srcOrd="0" destOrd="0" parTransId="{5FA2A4AD-D9C8-4CFF-910F-0E774883977A}" sibTransId="{ED895410-8EB4-4341-8D0A-E21D0AC6C83E}"/>
    <dgm:cxn modelId="{3973E406-16DC-4F57-B9EF-344BE51FEC7B}" type="presOf" srcId="{806EDCFF-8C2F-4678-9342-8E56804408E3}" destId="{C0ACAB9B-5EED-4CB5-BECD-8EA6561A796F}" srcOrd="0" destOrd="1" presId="urn:microsoft.com/office/officeart/2005/8/layout/vList5"/>
    <dgm:cxn modelId="{DC969A43-F25D-45DB-8480-06E41FF3E97B}" type="presOf" srcId="{E9CDC031-45C2-458C-ADF0-913E4FD90DC9}" destId="{C0ACAB9B-5EED-4CB5-BECD-8EA6561A796F}" srcOrd="0" destOrd="3"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98F05A8B-3F17-4E83-8BE6-CBD240A78B0B}" type="presOf" srcId="{4A5FCD1C-ED24-4313-8575-5A2082B05F4D}" destId="{C725CA07-542D-43A3-B31D-F7D44A53874C}" srcOrd="0" destOrd="10" presId="urn:microsoft.com/office/officeart/2005/8/layout/vList5"/>
    <dgm:cxn modelId="{8CE0A574-064C-47F7-BB2A-D583801A3632}" type="presOf" srcId="{53D93D57-B8BF-4F81-9A80-F0EE8E5F79F8}" destId="{C725CA07-542D-43A3-B31D-F7D44A53874C}" srcOrd="0" destOrd="4"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858F134C-BE67-40FB-89BD-2303D99DC0F1}" type="presOf" srcId="{C62CB6A8-347C-4C66-B848-0290A50CA0DA}" destId="{43DE773F-FF14-47B5-BB42-D7B3D33BC52E}" srcOrd="0" destOrd="0" presId="urn:microsoft.com/office/officeart/2005/8/layout/vList5"/>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C01B325C-4C68-41EE-AC46-A5966EDB96BC}" type="presOf" srcId="{C4A311B2-F8F5-43D7-8B3D-2A19AE79D20F}" destId="{C725CA07-542D-43A3-B31D-F7D44A53874C}" srcOrd="0" destOrd="1" presId="urn:microsoft.com/office/officeart/2005/8/layout/vList5"/>
    <dgm:cxn modelId="{34177587-AFA5-4D38-A116-7B004C2FCF9C}" type="presOf" srcId="{73355DF1-ED76-4FEB-8B24-B79FA9152FDB}" destId="{C725CA07-542D-43A3-B31D-F7D44A53874C}" srcOrd="0" destOrd="2" presId="urn:microsoft.com/office/officeart/2005/8/layout/vList5"/>
    <dgm:cxn modelId="{604D820C-0E67-4FC8-BF36-040FD7256416}" type="presOf" srcId="{0AA0BED3-1B5F-4B4C-B97F-A2747BD25C33}" destId="{C725CA07-542D-43A3-B31D-F7D44A53874C}" srcOrd="0" destOrd="9"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99C70435-F2E1-4AA0-82FF-8651D63BBBAF}" srcId="{3ABC7923-6FCA-4F98-9577-45BB739CE8D7}" destId="{79C4D88A-9FFE-4BCF-B30B-1C4C674C5ADF}" srcOrd="0" destOrd="0" parTransId="{911DFA8A-5B59-4449-BFA1-E620ECCA54B7}" sibTransId="{6EFBE08F-5E9E-4744-AD55-14CEE0DD6936}"/>
    <dgm:cxn modelId="{7094370B-3CA8-4F6D-9B2A-FFB3AA5AC778}" srcId="{C62CB6A8-347C-4C66-B848-0290A50CA0DA}" destId="{3ABC7923-6FCA-4F98-9577-45BB739CE8D7}" srcOrd="0" destOrd="0" parTransId="{8546E344-C7C4-40E7-9A0B-D8AE105BB860}" sibTransId="{6707096F-B01F-4844-B579-92BA9C71C219}"/>
    <dgm:cxn modelId="{50857DD8-D920-4D17-B853-F713E0E1D509}" type="presOf" srcId="{38F7E3C6-4596-43E3-983D-C1C881E1D49E}" destId="{C725CA07-542D-43A3-B31D-F7D44A53874C}" srcOrd="0" destOrd="12" presId="urn:microsoft.com/office/officeart/2005/8/layout/vList5"/>
    <dgm:cxn modelId="{449F58BC-E950-4611-B13E-B44848770BD7}" srcId="{3ABC7923-6FCA-4F98-9577-45BB739CE8D7}" destId="{D4793A39-E1DA-4544-BE0C-EDFAF4E3AC56}" srcOrd="6" destOrd="0" parTransId="{04EC49B6-4291-4E0B-8A15-1E44788A266B}" sibTransId="{2D27D572-B156-46C0-9637-9B257C162BE3}"/>
    <dgm:cxn modelId="{9E32B9EB-6410-4693-927F-C0654249F589}" srcId="{3ABC7923-6FCA-4F98-9577-45BB739CE8D7}" destId="{0AA0BED3-1B5F-4B4C-B97F-A2747BD25C33}" srcOrd="9" destOrd="0" parTransId="{9101620B-2FAE-45A9-86AB-130605F66335}" sibTransId="{3AC5EC0F-3F4A-40CA-AA53-2A2814D223DF}"/>
    <dgm:cxn modelId="{EBDCF53A-C06F-4B30-8E51-1935FE307312}" type="presOf" srcId="{3854A0A5-AB28-4B26-9761-1F381859912B}" destId="{C725CA07-542D-43A3-B31D-F7D44A53874C}" srcOrd="0" destOrd="11" presId="urn:microsoft.com/office/officeart/2005/8/layout/vList5"/>
    <dgm:cxn modelId="{EDBE6885-DD0D-44A4-9E45-7E622C661394}" type="presOf" srcId="{48A06656-D96E-4D7B-9290-01109EAE6D59}" destId="{C725CA07-542D-43A3-B31D-F7D44A53874C}" srcOrd="0" destOrd="5" presId="urn:microsoft.com/office/officeart/2005/8/layout/vList5"/>
    <dgm:cxn modelId="{8DEA58B2-A403-4F03-9999-07ADEFCED4E9}" type="presOf" srcId="{CB0EF59C-FA49-46BA-AB76-61D97BB50AA1}" destId="{C725CA07-542D-43A3-B31D-F7D44A53874C}" srcOrd="0" destOrd="7" presId="urn:microsoft.com/office/officeart/2005/8/layout/vList5"/>
    <dgm:cxn modelId="{13F724A4-5CAD-4DE8-BA48-E921E23F2AA6}" type="presOf" srcId="{422F04C6-8F1B-4D5A-B1F4-F32D2CD44115}" destId="{C725CA07-542D-43A3-B31D-F7D44A53874C}" srcOrd="0" destOrd="8"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361583B6-FCC3-4E8B-802C-F6E15A6E2B95}" type="presOf" srcId="{3ABC7923-6FCA-4F98-9577-45BB739CE8D7}" destId="{325212F6-3176-4964-B4B0-3C6D23FCF7F2}"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D7AA6353-210D-438D-AB1F-B9C054B216C9}" srcId="{3ABC7923-6FCA-4F98-9577-45BB739CE8D7}" destId="{422F04C6-8F1B-4D5A-B1F4-F32D2CD44115}" srcOrd="8" destOrd="0" parTransId="{008BD474-1907-45FA-BA5D-1D496090124C}" sibTransId="{69E05E20-996E-4872-9AEB-0ADE7ED2C41D}"/>
    <dgm:cxn modelId="{E6A262F6-D6EA-448E-8DB2-DE5381F0FFCB}" srcId="{3ABC7923-6FCA-4F98-9577-45BB739CE8D7}" destId="{CF55E8A9-BFFD-4290-83EC-47B22F92870B}" srcOrd="3" destOrd="0" parTransId="{3D5C9F22-7794-4B85-84B6-F9FCA6695239}" sibTransId="{63AD8BD8-570F-4124-B3A7-66CC1C152DA9}"/>
    <dgm:cxn modelId="{468ABC56-B59D-41BA-9821-552FED2891D2}" srcId="{3ABC7923-6FCA-4F98-9577-45BB739CE8D7}" destId="{4A5FCD1C-ED24-4313-8575-5A2082B05F4D}" srcOrd="10" destOrd="0" parTransId="{88EF28F1-61B0-4193-9E3A-60B96DA86AAB}" sibTransId="{23F49837-DACB-47E9-9AB1-EDA8642E76F9}"/>
    <dgm:cxn modelId="{3A440DAD-536D-4DF9-B934-732CA5F6C36D}" srcId="{3ABC7923-6FCA-4F98-9577-45BB739CE8D7}" destId="{8826CEFD-41A0-4E14-A6C9-F8746A107E65}" srcOrd="13" destOrd="0" parTransId="{7F7425A8-5437-48A8-8ACC-8E9D7F053DA4}" sibTransId="{BF8BC94C-FC4C-400C-B877-B437BF220EE8}"/>
    <dgm:cxn modelId="{9C0D0623-6098-4B36-BAB6-F3CA2BC1DB7B}" srcId="{3ABC7923-6FCA-4F98-9577-45BB739CE8D7}" destId="{53D93D57-B8BF-4F81-9A80-F0EE8E5F79F8}" srcOrd="4" destOrd="0" parTransId="{B92B005B-690F-4F47-8449-9A521D7EFDBB}" sibTransId="{83F2F023-95ED-49AF-9305-7F912975DD09}"/>
    <dgm:cxn modelId="{454385AB-C27E-457E-A684-45947D35B112}" type="presOf" srcId="{79C4D88A-9FFE-4BCF-B30B-1C4C674C5ADF}" destId="{C725CA07-542D-43A3-B31D-F7D44A53874C}" srcOrd="0" destOrd="0"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BB6B720-48D3-425A-B726-8D67E4738A09}" type="presOf" srcId="{C7252B3D-21FC-41DD-B06B-07F0D36A080B}" destId="{4A623D9C-D460-4468-BC18-C905E6FFD5DA}"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A9AA4905-8DA4-483A-ACC6-88F8685B0BFD}" type="presOf" srcId="{4527FA2F-F884-47AC-B85E-16F570448C28}" destId="{0B447D73-6443-42D3-BE64-EE7DF09914DD}" srcOrd="0"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28D13945-4369-4589-A9E2-9EEB1F7B0807}" srcId="{5250EA93-0296-44BD-83A3-29A7749017EE}" destId="{4527FA2F-F884-47AC-B85E-16F570448C28}" srcOrd="1" destOrd="0" parTransId="{481F0E55-EB06-4F86-9A3E-BBF17DEA1A1C}" sibTransId="{351AAA5F-BC36-4750-BA64-80F6B2DD05DC}"/>
    <dgm:cxn modelId="{3547704A-9395-4672-A730-2C3AD68840B0}" type="presOf" srcId="{A08B5763-B652-4334-A971-957028A4B52C}" destId="{D82DD2B2-91F4-4FB0-A778-D7A0258FC69C}" srcOrd="0"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6A5022-0BCA-45FF-9720-5926B7C72738}" srcId="{7D24F22E-FC71-496D-A6A5-D63A894EFBB3}" destId="{6D1F51E1-ED72-494C-85A3-79A6928418B9}" srcOrd="6" destOrd="0" parTransId="{B4FE8FCC-E8E3-4B90-AA42-BB972F9C8624}" sibTransId="{973EF8A3-4E43-4211-B125-AF3B3717B99C}"/>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A1E06213-9245-41AC-B7BC-D3114EF04854}" type="presOf" srcId="{C62CB6A8-347C-4C66-B848-0290A50CA0DA}" destId="{43DE773F-FF14-47B5-BB42-D7B3D33BC52E}" srcOrd="0" destOrd="0" presId="urn:microsoft.com/office/officeart/2005/8/layout/vList5"/>
    <dgm:cxn modelId="{E709BB1B-14CD-4353-92A5-5A913F71EBF2}" type="presOf" srcId="{7D24F22E-FC71-496D-A6A5-D63A894EFBB3}" destId="{2399A95D-0C20-42F1-A0E6-5C6C217F5327}" srcOrd="0" destOrd="0" presId="urn:microsoft.com/office/officeart/2005/8/layout/vList5"/>
    <dgm:cxn modelId="{7E9DF45F-3F2B-41E9-8E60-00DCF5872C88}" type="presOf" srcId="{F8BD9B43-7647-4087-90EA-2EFE2DCB60D8}" destId="{F172DAF1-019A-4370-AE2A-A73C40FC660A}" srcOrd="0" destOrd="0" presId="urn:microsoft.com/office/officeart/2005/8/layout/vList5"/>
    <dgm:cxn modelId="{C8278378-DD17-40BD-83D2-9C5F8317F6A1}" srcId="{7D24F22E-FC71-496D-A6A5-D63A894EFBB3}" destId="{22B8BBE5-77A7-4F51-B21D-6591EA84F423}" srcOrd="3" destOrd="0" parTransId="{EB72BB52-BF26-4253-9A4B-FBDCEE6A736F}" sibTransId="{40D40F75-5677-418E-B189-2C2E62C57475}"/>
    <dgm:cxn modelId="{C309D2DB-8D61-4548-92D8-3006A9644BD9}" srcId="{7D24F22E-FC71-496D-A6A5-D63A894EFBB3}" destId="{2D58CF63-C700-4C19-B4B9-035425D62454}" srcOrd="5" destOrd="0" parTransId="{0271C8F8-9423-4D98-82BC-ABA61CB036E9}" sibTransId="{A0137346-83EA-44AA-90A1-CF3C5937E5A1}"/>
    <dgm:cxn modelId="{99852167-2CD2-4FC1-BC0B-0DC22758C352}" srcId="{C62CB6A8-347C-4C66-B848-0290A50CA0DA}" destId="{7D24F22E-FC71-496D-A6A5-D63A894EFBB3}" srcOrd="0" destOrd="0" parTransId="{0C80427D-800B-4E85-A9C7-40BBF4C78C81}" sibTransId="{92B603F3-9348-4F41-9CD5-09C504B6A649}"/>
    <dgm:cxn modelId="{184A56A6-42BD-4F6C-A8C3-95D60758E8E9}" type="presOf" srcId="{24AC9408-BC11-46FC-AF10-8A2354C12029}" destId="{F172DAF1-019A-4370-AE2A-A73C40FC660A}" srcOrd="0" destOrd="2"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9E75E568-353B-4D34-9431-4BC56AEF4B5E}" type="presOf" srcId="{37949C00-A493-4678-9767-A3E8B7A8B48E}" destId="{F172DAF1-019A-4370-AE2A-A73C40FC660A}" srcOrd="0" destOrd="4" presId="urn:microsoft.com/office/officeart/2005/8/layout/vList5"/>
    <dgm:cxn modelId="{60ECB574-DA9B-45F1-BF59-04194CEF0DCA}" srcId="{7D24F22E-FC71-496D-A6A5-D63A894EFBB3}" destId="{37949C00-A493-4678-9767-A3E8B7A8B48E}" srcOrd="4" destOrd="0" parTransId="{AA576515-4AAB-4B55-BFB7-5A00D34031E3}" sibTransId="{35E584E9-27FF-4E4B-91C9-B240CE2A7A6C}"/>
    <dgm:cxn modelId="{219FACD7-C5A1-4BA1-B008-0E4F2DDAE3F6}" type="presOf" srcId="{300385B8-1497-4D7D-9404-DEA3DABFC32F}" destId="{F172DAF1-019A-4370-AE2A-A73C40FC660A}" srcOrd="0" destOrd="1" presId="urn:microsoft.com/office/officeart/2005/8/layout/vList5"/>
    <dgm:cxn modelId="{A08A4686-C02C-454D-AFC7-ED0673D26D34}" type="presOf" srcId="{22B8BBE5-77A7-4F51-B21D-6591EA84F423}" destId="{F172DAF1-019A-4370-AE2A-A73C40FC660A}" srcOrd="0" destOrd="3"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A563B41-2CA3-43B6-86FF-5E1B4595088E}" srcId="{7D24F22E-FC71-496D-A6A5-D63A894EFBB3}" destId="{300385B8-1497-4D7D-9404-DEA3DABFC32F}" srcOrd="1" destOrd="0" parTransId="{D6FA448A-ED92-473A-AF34-257656BBA101}" sibTransId="{335EAC99-5CAD-4E9A-BCF5-50A5984CB4C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329E259D-AFBC-4F7A-86B6-FAC7B98275C7}" srcId="{312500B9-38B7-431B-BFF5-CF44288EE040}" destId="{676E8091-AFAC-4E8B-A117-9A4A76FF5164}" srcOrd="2" destOrd="0" parTransId="{AEDC85DF-D4E7-4F16-9912-13F3D5AF0A5D}" sibTransId="{6BB25121-4A09-4563-8713-9C042A0AD93D}"/>
    <dgm:cxn modelId="{02053643-2C25-4130-AE87-1737062EF633}" type="presOf" srcId="{A35579C4-E499-453C-93AB-3E45A3D1B52C}" destId="{B6F4E633-BC5B-4332-A59C-96854875758B}" srcOrd="0" destOrd="1" presId="urn:microsoft.com/office/officeart/2005/8/layout/hList1"/>
    <dgm:cxn modelId="{BDB55D67-0720-45AB-8976-C14D67F933ED}" type="presOf" srcId="{676E8091-AFAC-4E8B-A117-9A4A76FF5164}" destId="{B6F4E633-BC5B-4332-A59C-96854875758B}" srcOrd="0" destOrd="2"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BFAE13FE-FD21-44FF-9728-919E402FC665}" srcId="{312500B9-38B7-431B-BFF5-CF44288EE040}" destId="{2BD83D5A-0605-4252-9BFC-ACDA816AAEC0}" srcOrd="4" destOrd="0" parTransId="{47F0B8BC-AB78-4872-BBD5-FA178E6B84AA}" sibTransId="{865055E0-F02B-4F1B-8CD0-911E347A7FC3}"/>
    <dgm:cxn modelId="{3B78D38C-C19A-4EEC-93BE-417C8E82A8D7}" srcId="{312500B9-38B7-431B-BFF5-CF44288EE040}" destId="{C37FB5DA-BAA0-4D89-A6ED-4EDDD1CDADA2}" srcOrd="3" destOrd="0" parTransId="{B236516D-D262-4DBA-BFD8-09A79F15279E}" sibTransId="{BB5968B6-5113-486B-9D5C-4228C1EE674E}"/>
    <dgm:cxn modelId="{1CB60DD1-917E-4680-97C1-37D527BCBA2D}" srcId="{8C537ED8-5726-47C4-8FC4-63083F01098E}" destId="{312500B9-38B7-431B-BFF5-CF44288EE040}" srcOrd="0" destOrd="0" parTransId="{506E7C15-6D9B-4AD2-B4A1-80C96EB6D81F}" sibTransId="{007869D1-1044-4AF6-B959-62528DBC6709}"/>
    <dgm:cxn modelId="{BD2D31FE-0091-4BAA-BF5B-9A0007196A77}" srcId="{312500B9-38B7-431B-BFF5-CF44288EE040}" destId="{A35579C4-E499-453C-93AB-3E45A3D1B52C}" srcOrd="1" destOrd="0" parTransId="{844F8432-2177-458C-BF3F-AD40BD07734F}" sibTransId="{78DDEF33-A245-48B2-B812-5D1177194193}"/>
    <dgm:cxn modelId="{1221F3EB-F8EC-4567-A96B-3F7368241431}" type="presOf" srcId="{BE111D29-0EB8-4272-A9A5-F3BA2A888848}" destId="{B6F4E633-BC5B-4332-A59C-96854875758B}" srcOrd="0" destOrd="0"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2"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CBEA3535-6943-4C53-9E8B-1E573B337CD3}" type="presOf" srcId="{C62CB6A8-347C-4C66-B848-0290A50CA0DA}" destId="{43DE773F-FF14-47B5-BB42-D7B3D33BC52E}" srcOrd="0" destOrd="0" presId="urn:microsoft.com/office/officeart/2005/8/layout/vList5"/>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25C34C3C-A73C-4313-B621-28BB0194F2D0}" type="presOf" srcId="{2844DD21-10DD-4016-9FF4-78F7C4C51D88}" destId="{C0ACAB9B-5EED-4CB5-BECD-8EA6561A796F}" srcOrd="0" destOrd="0" presId="urn:microsoft.com/office/officeart/2005/8/layout/vList5"/>
    <dgm:cxn modelId="{1402AFBF-12AA-457C-9A47-E89209B4E0B0}" type="presOf" srcId="{D650AFB1-B081-422E-8385-D3A195EF10A5}" destId="{C0ACAB9B-5EED-4CB5-BECD-8EA6561A796F}" srcOrd="0" destOrd="1"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E0CCEF0D-AE7D-481A-AD7D-AEF47A646E46}" type="presOf" srcId="{25CA11F4-F9D2-43EA-A69E-9DA8A48E4F5E}" destId="{C0ACAB9B-5EED-4CB5-BECD-8EA6561A796F}" srcOrd="0" destOrd="2"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BC2FD9C2-E635-415A-AC1A-E0E09DAB079A}" srcId="{C62CB6A8-347C-4C66-B848-0290A50CA0DA}" destId="{F5B6D5AE-D4F3-4470-A131-76C5C217B970}" srcOrd="0" destOrd="0" parTransId="{5FA2A4AD-D9C8-4CFF-910F-0E774883977A}" sibTransId="{ED895410-8EB4-4341-8D0A-E21D0AC6C83E}"/>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114FBE1E-092D-41B4-A4B2-4EB629F555C4}" type="presOf" srcId="{C7CE2D37-D75A-401F-9AC1-CFEFF8361B00}" destId="{4B763022-987E-4813-B217-C6DBC14CE2C6}"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7F8EFD46-300F-4D16-9B66-865F5BC89B45}" type="presOf" srcId="{CE0711CA-AB88-42F3-9B58-9D9798B18A1F}" destId="{4DCC8F3E-F709-4B42-99CB-9E754E86A040}"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DFAF4DCC-0972-4605-83BD-A8BCDDBE7470}" type="presOf" srcId="{5A6311CB-0A7F-4017-AD33-666B10CA6727}" destId="{47FEE023-1A1D-4B85-A59B-6C1A2EA20C15}" srcOrd="0"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38794407-47A5-4CB4-9A60-FD72F5CBE3CB}" type="presOf" srcId="{F34A9759-A1C7-4A33-B2A7-7B973735D614}" destId="{D135C692-C0EC-4F6A-B102-4457BC7949B2}" srcOrd="1"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93E1C1EB-BD58-46C5-BD51-9C169F1C12E1}"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7E2B0CC5-4072-4DE6-BFC7-C165F2167610}" type="presOf" srcId="{980E9C16-A76E-4416-A46E-D2E80524CBA2}" destId="{95FB0B6A-82E2-49A0-84C8-EF6168BE495D}" srcOrd="0" destOrd="0" presId="urn:microsoft.com/office/officeart/2008/layout/HorizontalMultiLevelHierarchy"/>
    <dgm:cxn modelId="{7D8DDF3F-2E03-4B6B-A41A-03C19BFD5DD9}" type="presOf" srcId="{0BCEE368-3431-44B9-BC39-8D043A9AFB6B}" destId="{74391852-20B6-4874-955D-801FF57834EE}" srcOrd="0" destOrd="0" presId="urn:microsoft.com/office/officeart/2008/layout/HorizontalMultiLevelHierarchy"/>
    <dgm:cxn modelId="{554B10A6-7AAF-42FD-A0DD-B769FCC19C7D}" type="presOf" srcId="{45E39A56-40CC-4E96-9015-DA7B915A0C87}" destId="{4149323B-3026-48D2-9406-B1B2030D0A79}"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24CD7C-143F-48A9-B4D2-6BDE68A0B95D}" srcId="{36EF0EC0-60A4-4C1A-9356-01B0251FFD65}" destId="{BB5ED96F-427D-43EC-B451-2BF560A2541D}" srcOrd="2" destOrd="0" parTransId="{F34A9759-A1C7-4A33-B2A7-7B973735D614}" sibTransId="{4ABD601C-F62F-4820-BD14-2C8A189D0F56}"/>
    <dgm:cxn modelId="{572AA447-3FFC-4C0D-89CD-90E184956B5E}" srcId="{36EF0EC0-60A4-4C1A-9356-01B0251FFD65}" destId="{39EC5172-4BC3-4BA1-952B-BAC716F7257E}" srcOrd="4" destOrd="0" parTransId="{5A6311CB-0A7F-4017-AD33-666B10CA6727}" sibTransId="{D54592D1-C22A-422C-B5CD-635005D252FD}"/>
    <dgm:cxn modelId="{FF386CFA-D7BF-43D6-B5CA-1827FEE8869E}" type="presOf" srcId="{423E522E-F39B-4288-92D4-75938BD88936}" destId="{ECFF81C6-020D-4BA8-B313-602951EFCD15}"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56C5C890-2905-466A-B514-FCAB36A28C26}" type="presOf" srcId="{BB5ED96F-427D-43EC-B451-2BF560A2541D}" destId="{A8CAA23B-DECC-4DE6-98E2-2C9D8BE5E59C}"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52AE81C1-94B8-41B6-AAF0-DD23D4990F4E}" type="presOf" srcId="{2C4F72F7-6691-4BDA-A6E5-6FBEA6CDBC29}" destId="{2024498F-F7CF-4062-9396-EF5F2D7129E6}"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ADC8308-7942-4F26-9E09-3CF3D1A68A1D}" type="presOf" srcId="{0BCEE368-3431-44B9-BC39-8D043A9AFB6B}" destId="{74391852-20B6-4874-955D-801FF57834EE}" srcOrd="0"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C9E7D326-8628-45A6-8539-9365CAB86BBA}" type="presOf" srcId="{BB5ED96F-427D-43EC-B451-2BF560A2541D}" destId="{A8CAA23B-DECC-4DE6-98E2-2C9D8BE5E59C}" srcOrd="0"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DA66DE7C-E5C6-4824-8476-F5C8DFD9DABB}" type="presOf" srcId="{F34A9759-A1C7-4A33-B2A7-7B973735D614}" destId="{D135C692-C0EC-4F6A-B102-4457BC7949B2}" srcOrd="1" destOrd="0" presId="urn:microsoft.com/office/officeart/2008/layout/HorizontalMultiLevelHierarchy"/>
    <dgm:cxn modelId="{CD518C9A-0293-453E-9621-9F656AC49B8C}" type="presOf" srcId="{5A6311CB-0A7F-4017-AD33-666B10CA6727}" destId="{47FEE023-1A1D-4B85-A59B-6C1A2EA20C15}" srcOrd="0"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292D5674-D5C1-4F7D-90CC-DD1690AB4226}" type="presOf" srcId="{5A6311CB-0A7F-4017-AD33-666B10CA6727}" destId="{C783A362-4F56-4422-B23C-1799C71A5667}"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05BE881-9451-48B0-A27B-12EE02E91E5B}" type="presOf" srcId="{39EC5172-4BC3-4BA1-952B-BAC716F7257E}" destId="{FE5079DA-EFC3-4922-A063-981745543C78}"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CD988DC1-9C8C-4DBE-A83E-9F9508B2A9EA}" type="presOf" srcId="{F34A9759-A1C7-4A33-B2A7-7B973735D614}" destId="{1E5A2185-BA0C-4F91-AA10-F6CB1B0156FC}" srcOrd="0" destOrd="0" presId="urn:microsoft.com/office/officeart/2008/layout/HorizontalMultiLevelHierarchy"/>
    <dgm:cxn modelId="{BBA91BEC-EC2C-4A3E-9FE1-A1E0D0B51FA0}" type="presOf" srcId="{1C39AB6F-243F-410C-8C0A-F831AA0B0142}" destId="{EE9A99F2-3E14-4D11-917F-B58A06B280AB}" srcOrd="0" destOrd="0" presId="urn:microsoft.com/office/officeart/2008/layout/HorizontalMultiLevelHierarchy"/>
    <dgm:cxn modelId="{781716C5-5F60-41A6-93AC-8261F4E5BF09}" type="presOf" srcId="{980E9C16-A76E-4416-A46E-D2E80524CBA2}" destId="{95FB0B6A-82E2-49A0-84C8-EF6168BE495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8A2B8C06-F24F-4BD2-AEF0-117DFEAE9C6F}" type="presOf" srcId="{66707873-FE4E-4F02-A241-93CC8F117438}" destId="{E7DD4E41-BC36-48D7-9C26-C49247D78B79}"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49A21C9-BC1B-4248-9892-D8E0D8DFD8D6}" type="presOf" srcId="{135AEF2C-5110-4C4E-8844-0F140ACF302D}" destId="{C36D933B-DC2E-49DB-B383-FA9682E4DD3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B4E3B725-0797-4A3A-92A5-6CDABA28444A}" type="presOf" srcId="{CE0711CA-AB88-42F3-9B58-9D9798B18A1F}" destId="{925884E4-ECEB-467E-BFE0-3FFC322DBD5B}" srcOrd="1"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0781D351-B5AE-4348-855F-75C2FF3F5544}" type="presOf" srcId="{CE0711CA-AB88-42F3-9B58-9D9798B18A1F}" destId="{4DCC8F3E-F709-4B42-99CB-9E754E86A040}"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03BCFA4-351E-468A-9B40-FD2D25DE47F2}" type="presOf" srcId="{980E9C16-A76E-4416-A46E-D2E80524CBA2}" destId="{C40967AF-C170-466B-A4E4-8F5A191E2A7E}" srcOrd="1"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4F35D18A-6697-47AC-846C-19E97D530D11}" type="presOf" srcId="{1C39AB6F-243F-410C-8C0A-F831AA0B0142}" destId="{EE9A99F2-3E14-4D11-917F-B58A06B280AB}"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199921CE-12C1-46BA-92F2-D212564D8DF2}" type="presOf" srcId="{C7CE2D37-D75A-401F-9AC1-CFEFF8361B00}" destId="{76260727-C795-4CA5-BCD3-8B4DC0C82E2A}" srcOrd="1"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09D30139-FBFA-4F8C-BFEE-A658C9510631}" type="presOf" srcId="{45E39A56-40CC-4E96-9015-DA7B915A0C87}" destId="{4149323B-3026-48D2-9406-B1B2030D0A79}" srcOrd="0" destOrd="0" presId="urn:microsoft.com/office/officeart/2008/layout/HorizontalMultiLevelHierarchy"/>
    <dgm:cxn modelId="{8B23FB01-83FF-4C3D-A60B-41C0D0F19812}"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24CD7C-143F-48A9-B4D2-6BDE68A0B95D}" srcId="{36EF0EC0-60A4-4C1A-9356-01B0251FFD65}" destId="{BB5ED96F-427D-43EC-B451-2BF560A2541D}" srcOrd="2" destOrd="0" parTransId="{F34A9759-A1C7-4A33-B2A7-7B973735D614}" sibTransId="{4ABD601C-F62F-4820-BD14-2C8A189D0F56}"/>
    <dgm:cxn modelId="{CA37600D-BBFB-4921-A7D2-D6EBDB79EBCF}" type="presOf" srcId="{0BCEE368-3431-44B9-BC39-8D043A9AFB6B}" destId="{3758A0D4-2C40-4658-B762-D5ED70FF1E54}"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9AC98A26-3E1E-45ED-A71A-4D4CDD55FE08}" type="presOf" srcId="{F34A9759-A1C7-4A33-B2A7-7B973735D614}" destId="{1E5A2185-BA0C-4F91-AA10-F6CB1B0156FC}"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CB2951A2-E7DB-44C2-BB0D-A52F3912E6C3}"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6CA0E378-2B0E-439C-BCDF-0908D585D215}" type="presOf" srcId="{5D864274-B990-4583-BA8C-72194BE4F1FF}" destId="{EC2BBCFD-9548-4893-9EFB-6A3EA7DC99FD}"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A8212942-187B-494A-A434-42B87E085BAB}" srcId="{D26E3014-91B6-4320-8066-E25C4960009C}" destId="{5D864274-B990-4583-BA8C-72194BE4F1FF}" srcOrd="0" destOrd="0" parTransId="{31A62466-47D3-4F9F-A09A-A7C148F6B6B3}" sibTransId="{39E8C998-7EF6-4AEE-A2CD-394F04EE6886}"/>
    <dgm:cxn modelId="{30C63EAD-3ED8-4A75-87B0-8729371B9077}" type="presOf" srcId="{E0253AF6-370C-443A-8569-03B31217A9C5}" destId="{9F799F07-A338-47F2-845F-640F15D437A4}"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A97D694-F39B-44E7-9EA0-907CF1E4B16D}" srcId="{E0253AF6-370C-443A-8569-03B31217A9C5}" destId="{9E377C37-7946-4D1C-B724-6A8165FD6404}" srcOrd="0" destOrd="0" parTransId="{FFFBC3BD-E1ED-4AE2-B4EF-47ABE2F8CD77}" sibTransId="{B16849F1-B34C-4305-84BB-4B05F24CA05A}"/>
    <dgm:cxn modelId="{2F5F19FC-6952-4FFA-A105-648648BCCB45}" type="presOf" srcId="{0BD35814-65F0-466E-BFDC-FF4A09821E95}" destId="{FAA21C59-DE95-4D4A-AE88-80B23005417C}" srcOrd="0" destOrd="0" presId="urn:microsoft.com/office/officeart/2005/8/layout/hList1"/>
    <dgm:cxn modelId="{C6D03D13-25A2-474B-A6A9-BD9A1FB77356}" type="presOf" srcId="{D26E3014-91B6-4320-8066-E25C4960009C}" destId="{8EB405BC-04D1-478C-902A-A785975907EE}"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702631A1-205E-4178-B48C-F263EACD30B7}" type="presOf" srcId="{9E377C37-7946-4D1C-B724-6A8165FD6404}" destId="{35B5380F-BC8B-41F4-9877-8B7007AFF4DF}" srcOrd="0" destOrd="0" presId="urn:microsoft.com/office/officeart/2005/8/layout/hList1"/>
    <dgm:cxn modelId="{60C86C11-3061-4DCD-B8DC-47CBBCE95AC3}" type="presOf" srcId="{C1515B9A-D318-41E6-BCB8-197E27792373}" destId="{35B5380F-BC8B-41F4-9877-8B7007AFF4DF}" srcOrd="0" destOrd="1" presId="urn:microsoft.com/office/officeart/2005/8/layout/hList1"/>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6713528E-12A3-4F4B-9D4E-774EB28B523D}" type="presOf" srcId="{EE9E1251-B2C9-4E8C-BF4E-980EFF437423}" destId="{E7F3DAB7-DCB4-4E62-9480-B63376FA94B9}"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AE0FF071-CE9C-4660-9000-6FFB3C7DDBDF}" type="presOf" srcId="{17BD30AD-4BFD-432F-8ABD-BF050D54F194}" destId="{BBE21DD7-8852-4648-BA7E-F4D212A0E1B5}"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5E42E298-EFDA-499D-8BE8-A66497DC34DC}" srcId="{9C88BBAE-5981-45A1-9B76-4955B50C2393}" destId="{72AE74D2-DF66-4197-929A-99C503D1FBB1}" srcOrd="5" destOrd="0" parTransId="{F2D3FFD0-0210-45B9-BBED-A6D790D09813}" sibTransId="{3679B2C6-E0FD-4A63-8E1F-357A056C9206}"/>
    <dgm:cxn modelId="{5029AC66-6ACF-46C2-AB19-05A164462754}" type="presOf" srcId="{EE81CD8A-B7F4-4739-933C-86024BCC2686}" destId="{455BB206-F7A9-44F4-BB83-D6B4039EF170}"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4" destOrd="0" parTransId="{BCC285F8-E5CA-487D-97A7-4309CA8CE80F}" sibTransId="{259C32C3-A87D-46A3-B6DA-9C39624393E0}"/>
    <dgm:cxn modelId="{4CF0A35A-ACF0-4955-943A-6BC09AE6129E}" type="presOf" srcId="{9C88BBAE-5981-45A1-9B76-4955B50C2393}" destId="{0CC8E1BD-EC54-4718-B436-394616173E75}" srcOrd="0" destOrd="0" presId="urn:microsoft.com/office/officeart/2005/8/layout/hProcess6"/>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65459FB-E1D3-41F6-A447-7E304A5CAFB8}" type="presOf" srcId="{9C88BBAE-5981-45A1-9B76-4955B50C2393}" destId="{0CC8E1BD-EC54-4718-B436-394616173E75}"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4F341912-FD47-4DAE-9BD5-4171710B4B9B}" type="presOf" srcId="{17BD30AD-4BFD-432F-8ABD-BF050D54F194}" destId="{BBE21DD7-8852-4648-BA7E-F4D212A0E1B5}" srcOrd="0" destOrd="0" presId="urn:microsoft.com/office/officeart/2005/8/layout/hProcess6"/>
    <dgm:cxn modelId="{9A5FAF26-1A8D-4A17-8DA1-0EAF6A9E065B}"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3" destOrd="0" parTransId="{F2D3FFD0-0210-45B9-BBED-A6D790D09813}" sibTransId="{3679B2C6-E0FD-4A63-8E1F-357A056C9206}"/>
    <dgm:cxn modelId="{BBDEEB1E-1AC2-41B2-8BDE-8788306FB251}" srcId="{9C88BBAE-5981-45A1-9B76-4955B50C2393}" destId="{17BD30AD-4BFD-432F-8ABD-BF050D54F194}" srcOrd="0" destOrd="0" parTransId="{B75974A4-1265-4C86-829F-E3C12A1CA01B}" sibTransId="{2E259930-FCAB-42C4-96E8-61D808A38092}"/>
    <dgm:cxn modelId="{5CC35534-DCB6-4EB9-A20F-F372AFA6E3CF}" type="presOf" srcId="{9C4633F5-57D1-4304-999A-8B2CA139A6DF}" destId="{47819AF0-5541-412A-ABB5-F1FB207327CD}"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A1497885-DF17-4D35-9B96-59B14E281C7F}" type="presOf" srcId="{1F9DD5A8-256E-4F25-B5C4-23C260677AD0}" destId="{94868AFB-F07C-4884-9693-0A8938CE6C12}"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3BCE07E0-BD9F-48E0-8AEC-E030E2D9F997}" srcId="{D701BE81-16C9-478A-8BF7-B258347701F5}" destId="{7CE84B8D-6B59-4403-A4C0-4FA1992177B7}" srcOrd="0" destOrd="0" parTransId="{3A0B02B1-835F-4D3F-B8CB-BB37669A8321}" sibTransId="{D996A95B-E64F-40F2-A114-1B807C6DD5DE}"/>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4"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031AAE3C-B049-416D-8D94-327CEA0C305C}" srcId="{523883DE-6319-4D11-BF0B-2B321222B91D}" destId="{07B6C0CB-38AD-4127-A85D-3F82FBA0410A}" srcOrd="3" destOrd="0" parTransId="{B5C97BC3-6574-4F56-913B-FCBE9A976ABE}" sibTransId="{10318C3B-BA88-4FFB-83C0-B78B0BE67E68}"/>
    <dgm:cxn modelId="{464222C7-8088-4108-85D3-FA548669FE53}" type="presOf" srcId="{07B6C0CB-38AD-4127-A85D-3F82FBA0410A}" destId="{CB0D1AD0-E2F7-4302-8013-F73575E228A7}"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CC8F8608-7209-4EF9-9F87-C5BF28B0DAF9}" srcId="{523883DE-6319-4D11-BF0B-2B321222B91D}" destId="{C82FCA0F-7941-4842-B3C0-687F7D92BEE8}" srcOrd="2" destOrd="0" parTransId="{7ED6138F-3FAD-44BB-AA52-40F265A72714}" sibTransId="{E245C7D6-C31D-4FC8-B390-82E10059DBF5}"/>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1A5DDBBB-7E8E-4162-AE9F-7D9699764F62}" type="presOf" srcId="{523883DE-6319-4D11-BF0B-2B321222B91D}" destId="{092EBEC8-77F4-49F7-AD40-1263C705DE93}" srcOrd="0" destOrd="0" presId="urn:microsoft.com/office/officeart/2005/8/layout/default#1"/>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6BEE136A-AB6D-4823-9305-D9B360EB7FD9}" srcId="{523883DE-6319-4D11-BF0B-2B321222B91D}" destId="{7E92ED9A-69C3-47E2-A218-D623EA34BB53}" srcOrd="0" destOrd="0" parTransId="{40C3EE49-F0C0-465A-8F6F-473AE028CAD9}" sibTransId="{7F41D003-86AC-475D-A54F-EEA34A39734A}"/>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298252DE-D50C-4535-AC76-8FA51F643EB3}" type="presOf" srcId="{B06ADC0B-CE67-4554-80A6-269F3901A660}" destId="{1613F6BD-4843-4AB6-8D30-34319E5FB951}"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9363A1F4-22CD-4144-9D43-90A7E50087A6}" type="presOf" srcId="{8C90850C-139B-41F6-9F5F-E05665809784}" destId="{2F3D05CC-8C79-4771-B0AD-0F9A3D932842}" srcOrd="0" destOrd="0" presId="urn:microsoft.com/office/officeart/2005/8/layout/hierarchy4"/>
    <dgm:cxn modelId="{CA900A94-477E-46D4-950D-71B48C055B7C}"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419EDFA8-2429-4AF0-8149-BF10F704F954}" type="presOf" srcId="{ACE837FE-9745-45F9-AB8B-8F5A05145C67}" destId="{EBA89E28-252F-4683-90FB-3304FB69E308}" srcOrd="0" destOrd="0" presId="urn:microsoft.com/office/officeart/2005/8/layout/hierarchy4"/>
    <dgm:cxn modelId="{A010EF3E-9B52-4094-B99A-A0AC732C3EA6}" type="presOf" srcId="{1EAEE04B-8DA1-4114-B4D7-3236D65DC530}" destId="{5543D343-4708-45E2-A51E-DDD121011E7E}" srcOrd="0" destOrd="0" presId="urn:microsoft.com/office/officeart/2005/8/layout/hierarchy4"/>
    <dgm:cxn modelId="{8BE15071-C9B3-45B8-9FBA-51D21FC6BAF8}" type="presOf" srcId="{7CB2CD1A-D604-4885-9DF4-4895E15BD372}" destId="{DA6F3BDF-444E-4FBD-8E85-368607583A8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FF767F35-B7BB-4E15-9220-C5FB37FE7905}" srcId="{7CB2CD1A-D604-4885-9DF4-4895E15BD372}" destId="{66A6E281-6970-42F9-A999-54972EFC029D}" srcOrd="1" destOrd="0" parTransId="{81F86871-D3C1-47BF-B0B4-BA979B877A2D}" sibTransId="{F04A9A3C-0863-488B-8954-D0A72D364715}"/>
    <dgm:cxn modelId="{F25D9BB9-7D3F-4EE5-BE7C-ADB49F1BB745}" srcId="{8C90850C-139B-41F6-9F5F-E05665809784}" destId="{70FA41F4-2DFB-4468-9E88-AB22453E1AD3}" srcOrd="0" destOrd="0" parTransId="{26A08708-7697-40CA-98D5-C9DF4FC92BB5}" sibTransId="{7E10C33D-323B-4ACF-A536-078EAE75C15C}"/>
    <dgm:cxn modelId="{A80963F4-8EEA-420E-B8B6-4D2DE1CB7397}" type="presOf" srcId="{56467849-D623-4DB4-8142-1F2A193F0A51}" destId="{B93D7E45-04DD-42AF-A980-F70567FBEDDF}" srcOrd="0" destOrd="0" presId="urn:microsoft.com/office/officeart/2005/8/layout/hierarchy4"/>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A7EAE71E-C188-49F7-A82C-C8C5E9F8B76B}" srcId="{56467849-D623-4DB4-8142-1F2A193F0A51}" destId="{8C90850C-139B-41F6-9F5F-E05665809784}" srcOrd="1" destOrd="0" parTransId="{CD887F31-2C3D-4D4F-AE11-38A1C97719DF}" sibTransId="{64BBF0DF-94FB-4B66-B80C-98D9F0FDF61E}"/>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80220783-3EA0-4416-B603-DBFC7AB35518}" srcId="{8C90850C-139B-41F6-9F5F-E05665809784}" destId="{3B29A53E-BABB-4B6B-BC4C-5E3EE8C5C371}" srcOrd="1" destOrd="0" parTransId="{381D0ECA-D7B8-44E1-B665-FAA4FA0B5408}" sibTransId="{B27757F8-1338-44F7-AAE0-28E8D069F2D2}"/>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AEDAA650-4DA4-4965-807B-03179D07159C}" type="presOf" srcId="{74AC8AAF-B700-4F45-8CB6-D9D2344800BF}" destId="{955F57DA-1751-4755-97D2-7B59058A6063}"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D826E362-57AA-4BA4-BCF5-9B2C3E5E47C3}" srcId="{7CB2CD1A-D604-4885-9DF4-4895E15BD372}" destId="{10FD752A-C142-4741-8860-6AEC841AEDD4}" srcOrd="2" destOrd="0" parTransId="{D8A06134-B57A-4995-9202-430714D000E7}" sibTransId="{CC8DC05F-01E8-430E-9D7F-095962BAC0C4}"/>
    <dgm:cxn modelId="{7C04B2F3-3B82-40B6-9E26-76115E08F21E}" srcId="{8C90850C-139B-41F6-9F5F-E05665809784}" destId="{C3AD8F5D-0612-4CFE-9856-AA21DB3CF358}" srcOrd="3" destOrd="0" parTransId="{A05DB620-FD49-4074-B4B4-47A530D3B41F}" sibTransId="{26222321-686A-4161-9F16-E42ABB4FBF6B}"/>
    <dgm:cxn modelId="{04FFD952-457A-44A2-83CE-27A6C4D022EC}" srcId="{56CC06AF-AE52-47A6-8770-9DB7AE7D4C46}" destId="{5BA4FAF2-7746-4DF6-AC1A-61FF3369F096}" srcOrd="1" destOrd="0" parTransId="{8750922A-8FEA-49D0-9EE8-CE2EBA761A96}" sibTransId="{951F0E09-B4C3-47E1-9ED2-2EC727F68BE0}"/>
    <dgm:cxn modelId="{446F0D12-6A7F-44CA-A642-E4B797169B93}" type="presOf" srcId="{66A6E281-6970-42F9-A999-54972EFC029D}" destId="{C38DAA83-CB65-49AC-8567-ACFF5C4BA856}"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BAEC8007-21FE-422A-A678-5639E9AD4279}" type="presOf" srcId="{7CB2CD1A-D604-4885-9DF4-4895E15BD372}" destId="{DA6F3BDF-444E-4FBD-8E85-368607583A8F}" srcOrd="0" destOrd="0" presId="urn:microsoft.com/office/officeart/2005/8/layout/hierarchy4"/>
    <dgm:cxn modelId="{3E76536E-83DF-47D8-86C9-3253E560B7C6}" type="presOf" srcId="{1EAEE04B-8DA1-4114-B4D7-3236D65DC530}" destId="{5543D343-4708-45E2-A51E-DDD121011E7E}"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ECCAC857-1358-494C-B99B-D389209F96EB}" type="presOf" srcId="{8C90850C-139B-41F6-9F5F-E05665809784}" destId="{2F3D05CC-8C79-4771-B0AD-0F9A3D932842}"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3E69437E-3B96-40D5-8820-0A868F7465C2}" type="presOf" srcId="{70FA41F4-2DFB-4468-9E88-AB22453E1AD3}" destId="{777C5A76-6BFF-46B7-B0D3-F77C3EBDBD69}"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75B89758-2D95-4C1E-B8E5-8DDF858C1A26}" type="presOf" srcId="{C3AD8F5D-0612-4CFE-9856-AA21DB3CF358}" destId="{F10746C2-47E5-4141-9F44-E68BBA30EE2C}"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8F11E137-589F-4930-88A8-43E71F8FEDCC}" type="presOf" srcId="{A6AD6D43-94D6-4036-8971-1E934FB82DF3}" destId="{9E768EE9-8BF5-4A0E-B8A9-BF9022BA491F}"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7CB2CD1A-D604-4885-9DF4-4895E15BD372}" destId="{66A6E281-6970-42F9-A999-54972EFC029D}" srcOrd="1" destOrd="0" parTransId="{81F86871-D3C1-47BF-B0B4-BA979B877A2D}" sibTransId="{F04A9A3C-0863-488B-8954-D0A72D364715}"/>
    <dgm:cxn modelId="{031516A7-01AF-4FF6-BDBF-1CA911AA3D3E}" type="presOf" srcId="{56CC06AF-AE52-47A6-8770-9DB7AE7D4C46}" destId="{4B037545-90E9-4FD8-B937-C9F25E39F456}"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0814360-A007-45EF-9B47-9B7F177555B9}" type="presOf" srcId="{A10A6F74-8302-4804-B527-9AE7E866315D}" destId="{079BA85B-E008-470E-9E53-E06BC1600A1E}"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F6AA1CBB-18E0-4183-9824-BB9EA86718B4}"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70FF661B-2F64-475A-99F0-623F588EB272}" type="presOf" srcId="{8C90850C-139B-41F6-9F5F-E05665809784}" destId="{2F3D05CC-8C79-4771-B0AD-0F9A3D932842}"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D49CDC24-CB8B-4E09-9719-526CBD52B586}" type="presOf" srcId="{ACE837FE-9745-45F9-AB8B-8F5A05145C67}" destId="{EBA89E28-252F-4683-90FB-3304FB69E308}"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9C0A09B4-23C9-49B0-A16F-5CBBC74F6621}" type="presOf" srcId="{7CB2CD1A-D604-4885-9DF4-4895E15BD372}" destId="{DA6F3BDF-444E-4FBD-8E85-368607583A8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9A6C344B-EAA8-4BDF-8F2E-7D43160C1002}" type="presOf" srcId="{66A6E281-6970-42F9-A999-54972EFC029D}" destId="{C38DAA83-CB65-49AC-8567-ACFF5C4BA856}"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9353FA29-B238-43F7-88A5-CAFFC287C150}" type="presOf" srcId="{56467849-D623-4DB4-8142-1F2A193F0A51}" destId="{B93D7E45-04DD-42AF-A980-F70567FBEDDF}" srcOrd="0" destOrd="0" presId="urn:microsoft.com/office/officeart/2005/8/layout/hierarchy4"/>
    <dgm:cxn modelId="{3C605382-6F3B-49BB-ABCF-AFB36968E16C}"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A3A2BB24-B7F9-41E9-A326-ADFCE509CC24}" srcId="{7CB2CD1A-D604-4885-9DF4-4895E15BD372}" destId="{87BA7FEE-4BAB-4D0B-9396-F1519DB28667}" srcOrd="1" destOrd="0" parTransId="{98FC3AF1-1A34-48E0-9E6F-6699BF942785}" sibTransId="{7D720E32-C5CA-482D-81B7-CF936C4FCA76}"/>
    <dgm:cxn modelId="{3802903C-4A41-4463-9DF2-383BB66AD645}" type="presOf" srcId="{87BA7FEE-4BAB-4D0B-9396-F1519DB28667}" destId="{9B461855-E4EA-45E7-8C20-38B720F7D132}"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5CA60128-9A39-40B5-A67D-7593C2EBEC07}" srcId="{E2CCD948-6F60-414E-BEBE-4CE86595819B}" destId="{3DD63798-8B50-449C-BE3A-D733CFB9DA00}" srcOrd="1" destOrd="0" parTransId="{64A6B3B2-D78D-4F39-B217-1E0334B007E1}" sibTransId="{707B4EA5-D4D9-4F72-868F-4294D6DD6DF4}"/>
    <dgm:cxn modelId="{763F6186-0E71-431C-A271-6ABEF5886062}" type="presOf" srcId="{FCDABF7F-76B0-44E0-8F2D-3C519AB52A0F}" destId="{D4FE2C61-1D9E-4F77-B0E8-76E5C9B20827}"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623BE6-6583-4BD4-9CE1-E7A19B0715FE}" srcId="{56467849-D623-4DB4-8142-1F2A193F0A51}" destId="{E2CCD948-6F60-414E-BEBE-4CE86595819B}" srcOrd="2" destOrd="0" parTransId="{DD448646-0AE1-4675-A160-428F366EA49D}" sibTransId="{534BF151-FB68-4CCB-9FD0-CEAC2496041C}"/>
    <dgm:cxn modelId="{A3744B46-FF04-4191-A45F-442366EE1E2E}" type="presOf" srcId="{3DD63798-8B50-449C-BE3A-D733CFB9DA00}" destId="{11BED4B9-A2E2-426D-9949-25105C84872B}"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46E69CF2-A8C3-4B4C-B4D8-0463E832CBA1}" type="presOf" srcId="{C28DF533-DF77-40C2-AB3D-3BF1E1E1D94E}" destId="{0BA45DEF-975B-4ED9-98E2-624DCA1161C7}"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F8F7848A-3884-4173-A129-766721F6C873}" srcId="{BEA3E515-B5EF-4134-9D97-9130B9C92FE7}" destId="{03E76A49-7ABC-4B99-B804-5E356621CA70}" srcOrd="0" destOrd="0" parTransId="{A6E7FF65-8505-4ED7-B9C7-A216DC1759A1}" sibTransId="{73F45722-3C7A-4DFE-9807-07920D0DC73F}"/>
    <dgm:cxn modelId="{529851D8-861F-4C00-B130-E80998A71B5D}" type="presOf" srcId="{ACE837FE-9745-45F9-AB8B-8F5A05145C67}" destId="{EBA89E28-252F-4683-90FB-3304FB69E308}"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22AABDF1-D121-44E0-9A91-12170308E518}" type="presOf" srcId="{66A6E281-6970-42F9-A999-54972EFC029D}" destId="{C38DAA83-CB65-49AC-8567-ACFF5C4BA856}" srcOrd="0" destOrd="0" presId="urn:microsoft.com/office/officeart/2005/8/layout/hierarchy4"/>
    <dgm:cxn modelId="{1CCDED29-73EC-47A1-97F3-CDB570745B97}" type="presOf" srcId="{E2CCD948-6F60-414E-BEBE-4CE86595819B}" destId="{802C3680-D9F1-4040-8BC1-D682CF04139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AC36BFE-9FDE-4D4F-8D26-61ACDFFDA338}" type="presOf" srcId="{7CB2CD1A-D604-4885-9DF4-4895E15BD372}" destId="{DA6F3BDF-444E-4FBD-8E85-368607583A8F}" srcOrd="0" destOrd="0" presId="urn:microsoft.com/office/officeart/2005/8/layout/hierarchy4"/>
    <dgm:cxn modelId="{57BEB290-556A-4E9D-8943-D5D4B4823532}"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0B852999-8FDF-4CE7-948C-DEA5B93298B6}" srcId="{E2CCD948-6F60-414E-BEBE-4CE86595819B}" destId="{C28DF533-DF77-40C2-AB3D-3BF1E1E1D94E}" srcOrd="3" destOrd="0" parTransId="{9224922D-FEEA-47CD-8239-800ED5788A41}" sibTransId="{33842C44-849A-43DA-B31F-892B1DC2A506}"/>
    <dgm:cxn modelId="{2D87F9E9-953A-4933-B143-5CFE124D7441}" srcId="{56467849-D623-4DB4-8142-1F2A193F0A51}" destId="{BEA3E515-B5EF-4134-9D97-9130B9C92FE7}" srcOrd="1" destOrd="0" parTransId="{D022FCED-50DD-496D-9EE4-EF919894696D}" sibTransId="{F8688827-9F9A-4EF4-A01B-5464D0A83C5E}"/>
    <dgm:cxn modelId="{814D804F-69FC-4F48-8845-9798903C2634}" type="presOf" srcId="{0A58DDDD-EB5F-43C2-AD75-2B8665D8E1F1}" destId="{F85F6ECF-7FBB-4C38-AB7A-696D24A2D0CA}" srcOrd="0" destOrd="0" presId="urn:microsoft.com/office/officeart/2005/8/layout/hierarchy4"/>
    <dgm:cxn modelId="{5DDA7461-345D-48FF-800E-FECB21EB8A9D}" srcId="{7CB2CD1A-D604-4885-9DF4-4895E15BD372}" destId="{FCDABF7F-76B0-44E0-8F2D-3C519AB52A0F}" srcOrd="2" destOrd="0" parTransId="{9B048288-C080-4A77-A9F8-504957C18B74}" sibTransId="{743F44DD-F056-4B6E-936A-B4EAD0345E07}"/>
    <dgm:cxn modelId="{D8D441DF-57C0-4370-A6BA-24FCB7F809CA}" type="presOf" srcId="{5CA25328-334A-49CC-A114-0E4B7C04A5B5}" destId="{FCFC67CF-9C73-43F1-BB52-92341C66C74C}" srcOrd="0" destOrd="0" presId="urn:microsoft.com/office/officeart/2005/8/layout/hierarchy4"/>
    <dgm:cxn modelId="{57219225-80C0-4728-8D6F-D5F0CE715AEC}" type="presOf" srcId="{03E76A49-7ABC-4B99-B804-5E356621CA70}" destId="{96D72AB0-2B3D-4537-BFAB-0C60C600EB9B}"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5F98D47C-4DF6-44ED-8D4C-D78AC3D37F59}" type="presOf" srcId="{66A6E281-6970-42F9-A999-54972EFC029D}" destId="{C38DAA83-CB65-49AC-8567-ACFF5C4BA856}"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4314D7A-4B8E-4CFF-947F-E8F0295E2509}" type="presOf" srcId="{56467849-D623-4DB4-8142-1F2A193F0A51}" destId="{B93D7E45-04DD-42AF-A980-F70567FBEDDF}" srcOrd="0" destOrd="0" presId="urn:microsoft.com/office/officeart/2005/8/layout/hierarchy4"/>
    <dgm:cxn modelId="{CFC46C37-5CD8-40AA-B8FD-948C359D1392}" srcId="{93CC68B0-8010-485F-8C2D-6468441E17E5}" destId="{A913786B-BDC4-4E0B-A0DA-027EB448BD6E}" srcOrd="1" destOrd="0" parTransId="{014ACA8A-E53C-4683-9B2D-29A47A3AB9BE}" sibTransId="{BF3009ED-5F9C-4E1F-A627-D677A3707CB4}"/>
    <dgm:cxn modelId="{5DE069F8-070B-413A-B364-7DE88C953695}" type="presOf" srcId="{93CC68B0-8010-485F-8C2D-6468441E17E5}" destId="{B47AC32B-E12B-43C2-AAA3-E9A67EE71E4D}" srcOrd="0" destOrd="0" presId="urn:microsoft.com/office/officeart/2005/8/layout/hierarchy4"/>
    <dgm:cxn modelId="{C642C75F-2DDF-4BAC-B200-12E9647B559A}" type="presOf" srcId="{A913786B-BDC4-4E0B-A0DA-027EB448BD6E}" destId="{FECAFC11-6D77-400E-9493-F9B5222A605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238BAB7-99B5-48CC-BD9A-7A2EFEEC16F3}" type="presOf" srcId="{ACE837FE-9745-45F9-AB8B-8F5A05145C67}" destId="{EBA89E28-252F-4683-90FB-3304FB69E308}" srcOrd="0" destOrd="0" presId="urn:microsoft.com/office/officeart/2005/8/layout/hierarchy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41BA25F0-8072-4D66-B77D-7A0D9C1D0860}" type="presOf" srcId="{FA8A679F-EA11-4A19-B2FE-E551AF3832CF}" destId="{763365A9-55F3-419B-A776-890ADAB4DC5B}"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FF767F35-B7BB-4E15-9220-C5FB37FE7905}" srcId="{FA8A679F-EA11-4A19-B2FE-E551AF3832CF}"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75446992-C5C9-41BF-B56E-181D008BB816}" type="presOf" srcId="{B6DC169E-4E02-404E-ADBF-D6287FFE69C2}" destId="{E1549871-B05D-41C2-A4AE-85BE60C25676}" srcOrd="0" destOrd="0" presId="urn:microsoft.com/office/officeart/2005/8/layout/hierarchy4"/>
    <dgm:cxn modelId="{F2401623-6612-4732-AD15-BD7F6DC05A17}" type="presOf" srcId="{56467849-D623-4DB4-8142-1F2A193F0A51}" destId="{B93D7E45-04DD-42AF-A980-F70567FBEDDF}"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FDD4D33-CC8C-49FC-A7A2-A29BF552A7CC}"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1673EE-69A1-4643-811C-B6A3BE9E1ADC}" type="presOf" srcId="{34EF928A-F741-415C-AFFA-AF9A0ABFBF6B}" destId="{C1A40E7B-6C28-439E-810C-CD93B32DB0BA}"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45D1AB6-413A-4C15-AA60-165C0250A49A}" srcId="{56467849-D623-4DB4-8142-1F2A193F0A51}" destId="{7CB2CD1A-D604-4885-9DF4-4895E15BD372}" srcOrd="0" destOrd="0" parTransId="{F6D08762-2098-4A09-AEC7-58D68C6F942C}" sibTransId="{1DA7A632-5B46-4562-AE49-A2AFE0CA0077}"/>
    <dgm:cxn modelId="{BEB56650-92D6-415A-B8C2-F7DC374144B3}" type="presOf" srcId="{ACE837FE-9745-45F9-AB8B-8F5A05145C67}" destId="{EBA89E28-252F-4683-90FB-3304FB69E308}"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4266E608-E4EE-48D8-8537-B9DDADE56C5C}"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B23C8F3B-F8A6-455D-8F48-173558B4CC71}" type="presOf" srcId="{7CB2CD1A-D604-4885-9DF4-4895E15BD372}" destId="{DA6F3BDF-444E-4FBD-8E85-368607583A8F}" srcOrd="0" destOrd="0" presId="urn:microsoft.com/office/officeart/2005/8/layout/hierarchy4"/>
    <dgm:cxn modelId="{36429C58-5747-4BCA-9FE6-13C829FE8A7B}" type="presOf" srcId="{66A6E281-6970-42F9-A999-54972EFC029D}" destId="{C38DAA83-CB65-49AC-8567-ACFF5C4BA856}" srcOrd="0" destOrd="0" presId="urn:microsoft.com/office/officeart/2005/8/layout/hierarchy4"/>
    <dgm:cxn modelId="{0DC8DDC3-632D-4293-B2DC-108A18761476}" type="presOf" srcId="{F5A7E048-078A-49CC-8008-788048F57E28}" destId="{FFFD9E49-4300-49C3-A699-E874E7E4C41A}"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0A0AC215-7B12-4B67-B01C-E6FEA7C4F845}" type="presOf" srcId="{B6DC169E-4E02-404E-ADBF-D6287FFE69C2}" destId="{E1549871-B05D-41C2-A4AE-85BE60C2567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DBB39640-7340-4EE4-8CE6-0F64D67DF288}" type="presOf" srcId="{12305853-5056-47B8-9891-2CA853819B17}" destId="{4BCC6D40-38C1-4628-B411-2F957D6B9789}" srcOrd="0" destOrd="0" presId="urn:microsoft.com/office/officeart/2005/8/layout/hierarchy4"/>
    <dgm:cxn modelId="{E2EBA758-6057-47A1-B392-15C12ECD3E61}" type="presOf" srcId="{56467849-D623-4DB4-8142-1F2A193F0A51}" destId="{B93D7E45-04DD-42AF-A980-F70567FBEDD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96FD32BE-EA87-4212-9B60-3D800BD14870}"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AD5C2690-6A65-4326-A1C3-98B368CAE58A}" type="presOf" srcId="{ACE837FE-9745-45F9-AB8B-8F5A05145C67}" destId="{EBA89E28-252F-4683-90FB-3304FB69E308}"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181967D9-CB1D-4CD9-9043-AD500A3F7992}" type="presOf" srcId="{3F652AAA-7CC8-4501-916F-749AB6DD6F89}" destId="{B35AB213-84E2-4DD8-B699-AFF558E8DE2B}"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5"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61555171-A7AC-43BF-A9B2-981BD9DA2F63}" srcId="{56467849-D623-4DB4-8142-1F2A193F0A51}" destId="{3F652AAA-7CC8-4501-916F-749AB6DD6F89}" srcOrd="1" destOrd="0" parTransId="{FF4736DE-F469-4AD1-853F-429623B9A74F}" sibTransId="{0C240723-5103-40A0-8835-837A7E6E706B}"/>
    <dgm:cxn modelId="{CAD1BDC5-0AC6-4290-91E9-3DC5EFAFEF7B}" srcId="{064492FC-9AB3-4281-B5A3-CEE3B1A9DD11}" destId="{12305853-5056-47B8-9891-2CA853819B17}" srcOrd="0" destOrd="0" parTransId="{DD945D34-53D0-4568-9C32-FD22D7F213BC}" sibTransId="{398FDB15-5121-4702-8192-F9CD3A19C988}"/>
    <dgm:cxn modelId="{FBAD2E01-3852-4C2F-9C9F-3AFDC55E9CF8}" type="presOf" srcId="{064492FC-9AB3-4281-B5A3-CEE3B1A9DD11}" destId="{47569E6F-DAB4-444D-B4BA-AEC97F917C50}"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03E107E6-A636-4447-B10A-2DC23A602789}" type="presOf" srcId="{12305853-5056-47B8-9891-2CA853819B17}" destId="{4BCC6D40-38C1-4628-B411-2F957D6B9789}"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26879D5E-BD7F-4F30-A1A3-941D5427273C}" type="presOf" srcId="{52BC09F7-4D76-4AA8-A3E5-19C25EB9B645}" destId="{9560A0E0-65E2-44CB-AA36-CB9924DECE4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3139F9A8-B702-447C-B6AC-6131B961C1D5}" type="presOf" srcId="{B6DC169E-4E02-404E-ADBF-D6287FFE69C2}" destId="{E1549871-B05D-41C2-A4AE-85BE60C25676}"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52EBD0CA-FC61-4981-88CC-84A50162E5D7}"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5029DF2-5345-42D4-B3B9-0AA754EB9CB9}" srcId="{56467849-D623-4DB4-8142-1F2A193F0A51}" destId="{68365B8F-F19C-485A-95A0-55D0BC7217C0}" srcOrd="3" destOrd="0" parTransId="{AF24A45C-4AA4-4083-9736-FCC1EDB2906A}" sibTransId="{4848FC70-A7D3-4A43-AEB0-0B863B08F265}"/>
    <dgm:cxn modelId="{C58819CC-30F4-49F4-8C81-872A0B19D7F3}" type="presOf" srcId="{56467849-D623-4DB4-8142-1F2A193F0A51}" destId="{B93D7E45-04DD-42AF-A980-F70567FBEDDF}" srcOrd="0" destOrd="0" presId="urn:microsoft.com/office/officeart/2005/8/layout/hierarchy4"/>
    <dgm:cxn modelId="{E6810F67-1271-4F41-8B9F-78F6C2FB3696}" srcId="{68365B8F-F19C-485A-95A0-55D0BC7217C0}" destId="{52BC09F7-4D76-4AA8-A3E5-19C25EB9B645}" srcOrd="0" destOrd="0" parTransId="{EDA9524F-A367-47A6-B03C-7025350B4907}" sibTransId="{17CAC1BF-D315-419E-B339-53241E4728DB}"/>
    <dgm:cxn modelId="{77F322C5-9784-4C5C-8453-90EA5C5CF292}" type="presOf" srcId="{9AD7D335-35ED-4978-AB6A-A7088F1ED929}" destId="{0BF740ED-2F37-4A82-90D3-F3B8ED9EEE81}" srcOrd="0" destOrd="0" presId="urn:microsoft.com/office/officeart/2005/8/layout/hierarchy4"/>
    <dgm:cxn modelId="{6AE8D7C4-E718-4044-984F-884AB7979CDD}" type="presOf" srcId="{3F652AAA-7CC8-4501-916F-749AB6DD6F89}" destId="{B35AB213-84E2-4DD8-B699-AFF558E8DE2B}" srcOrd="0" destOrd="0" presId="urn:microsoft.com/office/officeart/2005/8/layout/hierarchy4"/>
    <dgm:cxn modelId="{00D0F2DE-1537-4415-82A3-2A43D0CF4735}" srcId="{56467849-D623-4DB4-8142-1F2A193F0A51}" destId="{064492FC-9AB3-4281-B5A3-CEE3B1A9DD11}" srcOrd="2" destOrd="0" parTransId="{CC59286C-EBF5-4E8B-8A82-4BC49A2ADDA4}" sibTransId="{6C8EA703-3893-4921-BDD4-A33A050D5A02}"/>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06D2C058-8A3E-46FE-857B-4F6310E7846D}" type="presOf" srcId="{656FCDFA-20DB-4A28-8000-552BF57B6F94}" destId="{D331EB04-72BE-4966-B4AB-048B236C8B83}"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1F2F063E-56D2-457A-8E3E-ABBF1A0615F4}" srcId="{7CB2CD1A-D604-4885-9DF4-4895E15BD372}" destId="{55411578-7F30-4C03-8DB9-39D8718FB1D8}" srcOrd="7" destOrd="0" parTransId="{74C6FED0-3D45-4618-BD3F-EB52309A5D6C}" sibTransId="{EADDFE9E-DCFF-4575-BBB4-ED916AF4B3EF}"/>
    <dgm:cxn modelId="{5CF59974-BF67-49DC-B663-0E665C295DBA}" srcId="{7CB2CD1A-D604-4885-9DF4-4895E15BD372}" destId="{23CF82D4-14E2-4819-B11F-D6D0D2017246}" srcOrd="4" destOrd="0" parTransId="{4C6C769F-FDE5-4B0F-944C-A69194DE3770}" sibTransId="{B2E39B75-AF9A-4130-A838-75220C7FAD3C}"/>
    <dgm:cxn modelId="{379EB37F-1E8C-4CC6-A536-92CF8B08FC17}" srcId="{7CB2CD1A-D604-4885-9DF4-4895E15BD372}" destId="{EBD017F8-1995-4D12-B66D-6EB9846BEA44}" srcOrd="6" destOrd="0" parTransId="{050FE14E-CB8D-4287-889A-12610A8A5D64}" sibTransId="{42EBD5CF-09F6-489F-BED1-CB6A57C0F5CA}"/>
    <dgm:cxn modelId="{0FC9A62F-49A4-4269-9033-1DB6B45AEC1F}" type="presOf" srcId="{600F11BA-0BFD-4CC2-B0F1-647FB17267A8}" destId="{826DAC3C-23BE-42F4-9CCA-4892394424E4}"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E6614C5-1403-4359-9029-38845344F80A}" type="presOf" srcId="{205A70F4-E639-44AF-96EE-49C7EF2823DB}" destId="{55B0363A-80A2-4FAD-93E3-1E261793417B}" srcOrd="0" destOrd="0" presId="urn:microsoft.com/office/officeart/2005/8/layout/hierarchy4"/>
    <dgm:cxn modelId="{CFDE1269-0448-4B74-B90F-BC6DC725DBE4}" srcId="{7CB2CD1A-D604-4885-9DF4-4895E15BD372}" destId="{656FCDFA-20DB-4A28-8000-552BF57B6F94}" srcOrd="2" destOrd="0" parTransId="{B9425EEA-DB95-484E-AF2B-87D101329712}" sibTransId="{10488E67-7974-4169-BDD7-35101824A4F1}"/>
    <dgm:cxn modelId="{99234CF3-6837-464B-B82F-3A0966AB4151}"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5984C18-1418-4A55-AD75-C5B3B7410D5D}" type="presOf" srcId="{EBD017F8-1995-4D12-B66D-6EB9846BEA44}" destId="{F191EACD-00BC-42A0-B404-DCE795F8921E}" srcOrd="0" destOrd="0" presId="urn:microsoft.com/office/officeart/2005/8/layout/hierarchy4"/>
    <dgm:cxn modelId="{1E4108C3-2A28-4A05-A60C-6DF6E3075ABD}" srcId="{7CB2CD1A-D604-4885-9DF4-4895E15BD372}" destId="{600F11BA-0BFD-4CC2-B0F1-647FB17267A8}" srcOrd="5" destOrd="0" parTransId="{B59C9A1B-68BD-41ED-B73D-4A819C541A6D}" sibTransId="{DDC6E34E-5DF1-44E4-9EFE-B608F7D78FDD}"/>
    <dgm:cxn modelId="{D28D3B70-6B1D-4003-8110-78266671DBDC}"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93B7F482-2459-44CC-82C3-4E9AA5CE5EE5}" srcId="{7CB2CD1A-D604-4885-9DF4-4895E15BD372}" destId="{0093F378-60B8-4459-8877-29AB5FD73FFB}" srcOrd="0" destOrd="0" parTransId="{F7E1B006-6459-4CA7-B08E-073EE45E9A26}" sibTransId="{ED1223DA-53C4-4EAD-8BB9-DD33EC68DC73}"/>
    <dgm:cxn modelId="{3D1A81CC-4C77-4961-8392-1725ABB7D127}" srcId="{7CB2CD1A-D604-4885-9DF4-4895E15BD372}" destId="{078AB2B7-93C6-475E-9895-4424D4A18B28}" srcOrd="1" destOrd="0" parTransId="{DFB7E687-1C5F-4166-9CAA-7736D0978A0A}" sibTransId="{07EC185D-68D1-45F0-B13B-4F890D9B476A}"/>
    <dgm:cxn modelId="{D0B02E28-A0FA-4594-A5CF-187F795575E6}" type="presOf" srcId="{55411578-7F30-4C03-8DB9-39D8718FB1D8}" destId="{F3EFDEB7-2C58-4507-8C5B-A02BDF316148}" srcOrd="0" destOrd="0" presId="urn:microsoft.com/office/officeart/2005/8/layout/hierarchy4"/>
    <dgm:cxn modelId="{43CE39D4-18A7-4109-9C15-69C51CA545B2}" srcId="{3F652AAA-7CC8-4501-916F-749AB6DD6F89}" destId="{205A70F4-E639-44AF-96EE-49C7EF2823DB}" srcOrd="1" destOrd="0" parTransId="{59466FC8-BB3E-4270-BD76-7C9C876E0C88}" sibTransId="{9BEAD905-7E22-403A-B8DB-D80E4655F6D1}"/>
    <dgm:cxn modelId="{50E81CA5-39E2-4E58-B30D-52E8CB894F5D}" srcId="{3F652AAA-7CC8-4501-916F-749AB6DD6F89}" destId="{9AD7D335-35ED-4978-AB6A-A7088F1ED929}" srcOrd="0" destOrd="0" parTransId="{AA1768F9-AFE6-4E0C-89D6-5A952AEC8D6D}" sibTransId="{CD0F6563-3DBE-4C44-A3D9-C9761DC0830E}"/>
    <dgm:cxn modelId="{C9E64A69-E8CA-4B1D-867C-A828483AD282}" type="presOf" srcId="{B6DC169E-4E02-404E-ADBF-D6287FFE69C2}" destId="{E1549871-B05D-41C2-A4AE-85BE60C25676}" srcOrd="0" destOrd="0" presId="urn:microsoft.com/office/officeart/2005/8/layout/hierarchy4"/>
    <dgm:cxn modelId="{284260D6-D77E-49A0-AB2A-8ACAAF559A7A}" type="presOf" srcId="{56467849-D623-4DB4-8142-1F2A193F0A51}" destId="{B93D7E45-04DD-42AF-A980-F70567FBEDDF}"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B1A810E-C251-44F2-92D0-250A2CC27C0C}"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792BBE1C-CFF3-421D-9877-378564A00D45}" type="presOf" srcId="{ACE837FE-9745-45F9-AB8B-8F5A05145C67}" destId="{EBA89E28-252F-4683-90FB-3304FB69E308}"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F9309175-47E9-4B0B-A718-6C59E93F3A27}" type="presOf" srcId="{0093F378-60B8-4459-8877-29AB5FD73FFB}" destId="{B05851AB-2C31-4E4C-965D-989B0A05466E}"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3AF2B68C-9AE9-482E-B1F0-61468CD03FFD}"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10AFF151-7E02-4DAD-BAFC-579EF230ADF2}" type="presOf" srcId="{7CB2CD1A-D604-4885-9DF4-4895E15BD372}" destId="{DA6F3BDF-444E-4FBD-8E85-368607583A8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DDC02A73-99CF-4B35-8EF4-F527D1DB040A}" type="presOf" srcId="{0887D069-0368-417D-93BB-C6ECC8BF7D87}" destId="{C6D75E4A-9B3A-438E-861C-4F3EB00123C2}" srcOrd="0" destOrd="0" presId="urn:microsoft.com/office/officeart/2005/8/layout/vList2"/>
    <dgm:cxn modelId="{2884F2FB-9262-4008-84B2-29D65180C4A6}" srcId="{0822CF95-B206-4E6A-8D6F-42A1F21F0F69}" destId="{C76AB096-F05A-4C7F-8659-34CB54D58984}" srcOrd="2" destOrd="0" parTransId="{7CEDAA94-8874-41A5-8FE6-DA9698BF2453}" sibTransId="{5217501C-AA89-4FB4-9CC0-29CF8A64A81C}"/>
    <dgm:cxn modelId="{1C4D4393-1205-4D3C-8CED-E8BB4A2B6AD9}" type="presOf" srcId="{0822CF95-B206-4E6A-8D6F-42A1F21F0F69}" destId="{28769C25-8A41-4A04-8530-B35240F0E2C4}" srcOrd="0" destOrd="0" presId="urn:microsoft.com/office/officeart/2005/8/layout/vList2"/>
    <dgm:cxn modelId="{B52BBDD4-98DB-4206-A311-55C033CE0F94}" type="presOf" srcId="{C76AB096-F05A-4C7F-8659-34CB54D58984}" destId="{4F102A41-E45B-405E-A411-647B3A6BB1E8}"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7B5A1C4D-019F-453C-A765-E9E2640B08A8}" type="presOf" srcId="{A65408AB-6E53-4F07-859E-38C168DE9396}" destId="{F8C7E270-3EAC-46AA-AB88-F6CF90A603B5}" srcOrd="0" destOrd="0" presId="urn:microsoft.com/office/officeart/2005/8/layout/vList2"/>
    <dgm:cxn modelId="{E59250D4-0D06-496C-8100-59641DEB8851}" srcId="{0822CF95-B206-4E6A-8D6F-42A1F21F0F69}" destId="{F71E9696-5B76-4FB6-A8B2-191CB4D81D05}" srcOrd="3" destOrd="0" parTransId="{531E0190-EE75-43B9-8468-3EEA50B7D9D6}" sibTransId="{E33D5307-D3E6-42EA-8DD4-FA1A94042A6A}"/>
    <dgm:cxn modelId="{9AD7F80A-10EA-410C-B6DC-6D2AB9F9B71A}" type="presOf" srcId="{F71E9696-5B76-4FB6-A8B2-191CB4D81D05}" destId="{F094C4FC-91D3-4C73-B8E1-9A884DFE0EC5}" srcOrd="0" destOrd="0" presId="urn:microsoft.com/office/officeart/2005/8/layout/vList2"/>
    <dgm:cxn modelId="{59F605C3-C04E-4AB5-94FF-1DB4833B56E2}" srcId="{0822CF95-B206-4E6A-8D6F-42A1F21F0F69}" destId="{A65408AB-6E53-4F07-859E-38C168DE9396}" srcOrd="0" destOrd="0" parTransId="{F72D7EF8-745F-4895-81F8-B23E234EA38D}" sibTransId="{07FD7977-AFFF-48EC-B3E8-ECD16491A86E}"/>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3C883CB5-7431-4C03-AF32-CDB54B161CE1}" srcId="{72ECE807-D0DE-4B60-8774-1D6D069EC198}" destId="{E10CA2C8-8761-439D-9133-CE76BA6A9D1D}" srcOrd="0" destOrd="0" parTransId="{A1E5AEBC-2116-4637-B7A9-C9A95D0C80E9}" sibTransId="{D7EF9FAA-BEEA-4DC2-BCE9-FF06521C2C57}"/>
    <dgm:cxn modelId="{EFA941D7-5323-4458-A6F2-65E09359DB8F}" type="presOf" srcId="{72ECE807-D0DE-4B60-8774-1D6D069EC198}" destId="{B54E2779-672F-491F-801F-F86DB2C112E9}"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FCDD1329-422D-4C99-B1D4-5A02BA902608}" type="presOf" srcId="{E10CA2C8-8761-439D-9133-CE76BA6A9D1D}" destId="{DC147E80-85D4-4CCB-91B8-854ABCC08A45}"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A43304C9-A7A1-4E8E-988B-CA99DA3E4AA5}" srcId="{5ED0939E-6101-43F6-AF8B-04064D5BC855}" destId="{C207575C-824B-41AC-83C8-8E4A0831EEDE}" srcOrd="2" destOrd="0" parTransId="{09B09697-1B04-4A5A-9FB2-1BD693EAA7D6}" sibTransId="{E542F427-B28B-44D9-8C35-33EF6F3EF0D3}"/>
    <dgm:cxn modelId="{7508F0E7-4B17-4219-AC9E-5110A98FB53B}" type="presOf" srcId="{5ED0939E-6101-43F6-AF8B-04064D5BC855}" destId="{1B04213D-9BAC-430B-81D3-587FF46AB928}" srcOrd="0" destOrd="0" presId="urn:microsoft.com/office/officeart/2005/8/layout/vList5"/>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7107873E-7148-47A3-9097-63B65A7FFBE1}" srcId="{4F24B5EB-F6A0-4BE5-9290-423D589540A0}" destId="{ACD2ADE9-5AA1-4032-A6E5-C136FEA87072}" srcOrd="3" destOrd="0" parTransId="{47C25A14-EA7F-435B-ACFD-A86E732992B3}" sibTransId="{D549B012-DF7E-4273-AB97-3AB0AF7EA912}"/>
    <dgm:cxn modelId="{5F6B900C-B6C7-4B06-B746-68762515C348}" srcId="{33BB5BE4-219B-4F28-A576-3BBF3E18E676}" destId="{B82D9824-BDDD-4B79-A3AD-B816E4D11328}" srcOrd="1" destOrd="0" parTransId="{C5386810-243E-4F72-BFEF-FC91F3665F9F}" sibTransId="{4CA4C455-9ECF-41B1-B8AE-951CB24D8B09}"/>
    <dgm:cxn modelId="{E6AEB783-4E66-459A-9E88-60C50DCC84C5}" type="presOf" srcId="{C8C74428-63CB-4C3E-98FA-F5C2496CA0BD}" destId="{FA20F802-8C16-4168-9C76-EED6BF0DB712}"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FD78AAB1-2959-4E0F-BC29-81C7FC1B20D4}" type="presOf" srcId="{A932157F-6267-4762-957D-DA80B1918CA3}" destId="{80EF2D5C-67B9-443A-BE45-FAA3395AD690}" srcOrd="0" destOrd="0" presId="urn:microsoft.com/office/officeart/2005/8/layout/hierarchy4"/>
    <dgm:cxn modelId="{3EF0235A-49FA-4D4E-9335-C7CA7D419210}" type="presOf" srcId="{ED919A4E-57A7-4D81-A36F-FE6F0950226C}" destId="{7313FB75-63E2-4290-A8D6-89F436D8D071}"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B6CB2776-0E04-4F59-B174-18791564BF5B}" srcId="{4F24B5EB-F6A0-4BE5-9290-423D589540A0}" destId="{0BE9943A-9B4D-4965-BD7D-E3E49424A93D}" srcOrd="1" destOrd="0" parTransId="{5F0A198C-9BCD-45C8-8E48-E6DCD9DAA646}" sibTransId="{DE05D580-ECC1-456D-9D87-24B8F6300B5F}"/>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39F00454-B0C6-4D95-BA3D-E1279872063F}" type="presOf" srcId="{D671B9BA-9886-4D7B-B08A-126126D5A011}" destId="{44BB3D60-0B9D-4CC9-B9AD-7EE09DD42334}"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A868CDB4-1A16-4589-A05A-6A583A20A2AC}" srcId="{A932157F-6267-4762-957D-DA80B1918CA3}" destId="{980143D8-5BC1-4E54-91F0-3EE07A09AB93}" srcOrd="1" destOrd="0" parTransId="{1B9D0363-5315-45F9-870D-9DF2241732E3}" sibTransId="{1368B160-1B00-44B1-B65E-525C6FC1B199}"/>
    <dgm:cxn modelId="{E4C7EDF0-B196-4362-A348-E681D63B192F}" srcId="{A932157F-6267-4762-957D-DA80B1918CA3}" destId="{D671B9BA-9886-4D7B-B08A-126126D5A011}" srcOrd="2" destOrd="0" parTransId="{132F2129-D4C7-492C-B5DD-A02CCEF66726}" sibTransId="{6B86294A-7241-45DE-82D8-978599D3B2FE}"/>
    <dgm:cxn modelId="{50651937-A612-4445-AC9C-0616745384C8}" type="presOf" srcId="{31375079-5796-4497-A3D3-ADCF8383A967}" destId="{2E12250F-9A1D-4B1E-B48B-66F70D98614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FFBBA9D0-955B-4C5D-B236-1953EDCE8B9F}" srcId="{4F24B5EB-F6A0-4BE5-9290-423D589540A0}" destId="{A932157F-6267-4762-957D-DA80B1918CA3}" srcOrd="0" destOrd="0" parTransId="{B111BB52-B3A7-4E97-9B60-EFE5C8A6BBA8}" sibTransId="{340EAC9D-F669-416A-999E-B700E4B704D8}"/>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97F68B9-9F89-429C-AFDC-42CE6C2B801C}" type="presOf" srcId="{4F24B5EB-F6A0-4BE5-9290-423D589540A0}" destId="{5D430034-0DA6-451A-9A81-6C8C9464EC31}" srcOrd="0" destOrd="0" presId="urn:microsoft.com/office/officeart/2005/8/layout/hierarchy4"/>
    <dgm:cxn modelId="{48F6F242-F6A4-4131-918B-45C595B97ACD}" srcId="{4F24B5EB-F6A0-4BE5-9290-423D589540A0}" destId="{33BB5BE4-219B-4F28-A576-3BBF3E18E676}" srcOrd="2" destOrd="0" parTransId="{EE05013A-AD74-4978-8F73-290C79091642}" sibTransId="{C54B1884-90EC-4B18-BBCD-0FE016DD59D1}"/>
    <dgm:cxn modelId="{008A30C1-3814-41B7-884F-8A366F2BC9D9}" type="presOf" srcId="{33BB5BE4-219B-4F28-A576-3BBF3E18E676}" destId="{3AEE5B77-D5A3-4FF8-A3E3-1CC75BA92444}"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59D7A3E1-2850-4D4C-9326-1F0259326171}" type="presOf" srcId="{C64CED96-2086-4F42-B14E-EFA8264D5334}" destId="{D5469BDE-54AC-485E-99FA-0F30F13B7F69}" srcOrd="0" destOrd="0" presId="urn:microsoft.com/office/officeart/2005/8/layout/hierarchy4"/>
    <dgm:cxn modelId="{0C96D912-D766-407A-AB65-904AE1B8EC54}" srcId="{A932157F-6267-4762-957D-DA80B1918CA3}" destId="{6F0A6698-CFD3-4B29-BC50-B16CFD6CB5F4}" srcOrd="4" destOrd="0" parTransId="{EA26F62B-4DCF-4F39-BF93-25E461E10099}" sibTransId="{BF462A73-2561-4405-BACA-42883B16A8C6}"/>
    <dgm:cxn modelId="{44368433-2C5C-41B6-8494-3F8BC5A208B5}" type="presOf" srcId="{6B2382DE-E238-4D60-9578-0B89A91ACB1E}" destId="{CB279AC3-8530-45C6-9ACE-059E58C90F44}"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60239847-8AC8-4A3B-A928-8B9A50BB50DE}" type="presOf" srcId="{ACD2ADE9-5AA1-4032-A6E5-C136FEA87072}" destId="{6441CAC8-8694-4966-A2F8-CE151AAE83AD}" srcOrd="0" destOrd="0" presId="urn:microsoft.com/office/officeart/2005/8/layout/hierarchy4"/>
    <dgm:cxn modelId="{0524DFF5-6783-43E1-B557-709FA8C38F3B}" type="presOf" srcId="{E4F8F687-97A3-48FB-81AD-5D1052194391}" destId="{B0BB2200-82A3-475D-8599-4B46A87108E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D33B9E13-A380-4D02-A634-1BF1B97F5160}" srcId="{A932157F-6267-4762-957D-DA80B1918CA3}" destId="{963F4337-B393-413A-8791-AF74E033C73B}" srcOrd="5" destOrd="0" parTransId="{46B3F6D4-84D0-4183-A92D-7023E568E5DA}" sibTransId="{E89149C7-D50A-42F6-9A47-643966B66F41}"/>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2BFAAD65-D62C-4167-9EE2-C258D32D7F13}" srcId="{F0DD0277-1DF6-406F-8B4F-9FDC0A0052F8}" destId="{D781659F-6481-4300-913E-796D336595C1}" srcOrd="4" destOrd="0" parTransId="{0C1FDE73-44AA-4587-8B90-3F519FC8E38D}" sibTransId="{A498EB23-214E-4428-AEF5-E669615C7D9A}"/>
    <dgm:cxn modelId="{19D3A167-22F4-489E-A39A-741808FAEC84}" type="presOf" srcId="{5827BA4B-4DB8-4E52-A185-B51D48EC7A01}" destId="{18D300C7-9330-4FF5-83F0-E1C0381091E0}" srcOrd="0" destOrd="0" presId="urn:microsoft.com/office/officeart/2005/8/layout/vList2"/>
    <dgm:cxn modelId="{9410F8E8-250A-4D45-8D2B-803F81D08A83}" srcId="{F0DD0277-1DF6-406F-8B4F-9FDC0A0052F8}" destId="{6D80D9C4-0FEA-40FB-B482-0082E215A42C}" srcOrd="1" destOrd="0" parTransId="{B3FAF57D-17A5-47A7-9F78-E793E3DDAA93}" sibTransId="{FDB1DEF3-77D3-4B3A-A5E0-274C286C5BED}"/>
    <dgm:cxn modelId="{C29A9F11-9097-4B28-B185-5F6B1453CA4D}" srcId="{F0DD0277-1DF6-406F-8B4F-9FDC0A0052F8}" destId="{4306DC58-FDD4-41C9-B4C0-944EB2D1080A}" srcOrd="2" destOrd="0" parTransId="{39E6F025-97FF-44E8-BA29-F7C5278C3A86}" sibTransId="{146DF498-2234-451C-882C-44011EF76DE7}"/>
    <dgm:cxn modelId="{C89251D0-36AF-40D4-AF65-15CC0A17196D}" type="presOf" srcId="{3F237D25-5875-4113-AFE0-9823DA60C2E2}" destId="{D3C6B8D7-80B8-4722-AECB-9A1EEDBA1AD5}" srcOrd="0" destOrd="0" presId="urn:microsoft.com/office/officeart/2005/8/layout/vList2"/>
    <dgm:cxn modelId="{B7E64836-BFAD-4BA5-A657-B5E882127B39}" type="presOf" srcId="{F0DD0277-1DF6-406F-8B4F-9FDC0A0052F8}" destId="{F692B1D4-5D70-491D-955E-F04A8CB1434C}" srcOrd="0" destOrd="0" presId="urn:microsoft.com/office/officeart/2005/8/layout/vList2"/>
    <dgm:cxn modelId="{90D819CB-84B3-45B1-B76C-537F856B140D}" type="presOf" srcId="{6D80D9C4-0FEA-40FB-B482-0082E215A42C}" destId="{525434EB-375A-4A08-A6E0-3009E51F4AAD}"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9B628FFD-2355-4B20-90F2-E1F95BE19271}" srcId="{F0DD0277-1DF6-406F-8B4F-9FDC0A0052F8}" destId="{5827BA4B-4DB8-4E52-A185-B51D48EC7A01}" srcOrd="3" destOrd="0" parTransId="{A553D792-77F1-4A07-ACEF-A93C325EEA98}" sibTransId="{486A2962-8B96-4415-AD8B-BA94B7965AFA}"/>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55EE9CB2-0979-4B4B-879E-BF74546B904D}" srcId="{C4F4CC8E-E1C6-4456-8975-07D19925FC40}" destId="{7D748B65-6FEA-4479-A8D5-4B3B7669EEE1}" srcOrd="1" destOrd="0" parTransId="{DD750110-D796-4927-83C1-3FF76DD1FABC}" sibTransId="{6BF36288-5007-4EF1-92EA-C3FBDB75D15E}"/>
    <dgm:cxn modelId="{87F5CA96-FCE4-4647-9E7B-5A5701FDDD62}" type="presOf" srcId="{C4F4CC8E-E1C6-4456-8975-07D19925FC40}" destId="{F62C532A-B3A1-4216-AEA8-ADE1F1B92718}" srcOrd="0" destOrd="0" presId="urn:diagrams.loki3.com/BracketList+Icon"/>
    <dgm:cxn modelId="{F77EBE51-EE23-40FA-B277-077DC0530F6D}" type="presOf" srcId="{7D748B65-6FEA-4479-A8D5-4B3B7669EEE1}" destId="{76338396-7478-4125-850D-57E8AB65482C}" srcOrd="0" destOrd="1" presId="urn:diagrams.loki3.com/BracketList+Icon"/>
    <dgm:cxn modelId="{D8349886-C80D-4AA3-9B20-733AECE03183}" type="presOf" srcId="{0E408B1F-47A4-4450-B2F9-5D8A9AD8576A}" destId="{76338396-7478-4125-850D-57E8AB65482C}" srcOrd="0" destOrd="0" presId="urn:diagrams.loki3.com/BracketList+Icon"/>
    <dgm:cxn modelId="{37071946-2B3B-4BD7-A2A7-E281D7867DA1}" srcId="{A49F146A-B08E-4238-8FD8-BDD750910AE9}" destId="{C4F4CC8E-E1C6-4456-8975-07D19925FC40}" srcOrd="0" destOrd="0" parTransId="{C42C4654-272D-4F57-B8CB-14363A12D1C3}" sibTransId="{9673ED89-6BE1-4990-8A06-C016EDCE7739}"/>
    <dgm:cxn modelId="{6D3BE557-0960-4E5B-81F7-93E80E61A3B2}" type="presOf" srcId="{A49F146A-B08E-4238-8FD8-BDD750910AE9}" destId="{217EFA51-7CEC-48F5-98A1-6676AB3A05AF}"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4809B67F-A395-44B9-BA69-AA5440DA730A}" srcId="{0FF587C8-7562-410D-B1D9-27DFA1509F24}" destId="{A357B1F4-4518-468D-B9C1-C42CA1F9DC85}" srcOrd="0" destOrd="0" parTransId="{007D2CC5-37C9-4E8D-BA61-DB5432C4EEC4}" sibTransId="{45D93DEA-E2FB-4392-AA4F-C16EB6C65062}"/>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9F581168-C96C-4998-97F3-3EB216391409}" type="presOf" srcId="{AA48B64C-6D17-404A-AEF8-4F058F832A4D}" destId="{E4BCB3D1-7989-4E1F-8595-3822DA3DF16E}" srcOrd="0" destOrd="0" presId="urn:microsoft.com/office/officeart/2005/8/layout/vList5"/>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xmlns=""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xmlns=""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xmlns=""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xmlns=""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xmlns=""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xmlns=""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pPr algn="r" eaLnBrk="1" hangingPunct="1"/>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19</a:t>
            </a:fld>
            <a:endParaRPr lang="zh-TW" altLang="en-US"/>
          </a:p>
        </p:txBody>
      </p:sp>
    </p:spTree>
    <p:extLst>
      <p:ext uri="{BB962C8B-B14F-4D97-AF65-F5344CB8AC3E}">
        <p14:creationId xmlns:p14="http://schemas.microsoft.com/office/powerpoint/2010/main" xmlns=""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xmlns=""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xmlns=""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xmlns=""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xmlns=""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xmlns=""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xmlns=""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xmlns=""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xmlns=""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xmlns=""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xmlns=""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xmlns=""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xmlns=""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xmlns=""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xmlns=""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xmlns=""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xmlns=""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xmlns=""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xmlns=""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xmlns=""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xmlns=""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xmlns=""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xmlns=""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xmlns=""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xmlns=""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xmlns=""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xmlns=""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xmlns=""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xmlns=""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pPr algn="r" eaLnBrk="1" hangingPunct="1"/>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xmlns="">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pPr algn="r" eaLnBrk="1" hangingPunct="1"/>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6</a:t>
            </a:fld>
            <a:endParaRPr lang="zh-TW" altLang="en-US"/>
          </a:p>
        </p:txBody>
      </p:sp>
    </p:spTree>
    <p:extLst>
      <p:ext uri="{BB962C8B-B14F-4D97-AF65-F5344CB8AC3E}">
        <p14:creationId xmlns:p14="http://schemas.microsoft.com/office/powerpoint/2010/main" xmlns=""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xmlns=""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xmlns=""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xmlns=""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xmlns=""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xmlns=""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xmlns=""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xmlns=""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xmlns=""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xmlns=""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61</a:t>
            </a:fld>
            <a:endParaRPr lang="zh-TW" altLang="en-US"/>
          </a:p>
        </p:txBody>
      </p:sp>
    </p:spTree>
    <p:extLst>
      <p:ext uri="{BB962C8B-B14F-4D97-AF65-F5344CB8AC3E}">
        <p14:creationId xmlns:p14="http://schemas.microsoft.com/office/powerpoint/2010/main" xmlns=""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xmlns=""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62</a:t>
            </a:fld>
            <a:endParaRPr lang="zh-TW" altLang="en-US"/>
          </a:p>
        </p:txBody>
      </p:sp>
    </p:spTree>
    <p:extLst>
      <p:ext uri="{BB962C8B-B14F-4D97-AF65-F5344CB8AC3E}">
        <p14:creationId xmlns:p14="http://schemas.microsoft.com/office/powerpoint/2010/main" xmlns=""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xmlns=""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xmlns=""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xmlns=""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73</a:t>
            </a:fld>
            <a:endParaRPr lang="en-US" altLang="zh-TW" b="0">
              <a:solidFill>
                <a:prstClr val="black"/>
              </a:solidFill>
            </a:endParaRPr>
          </a:p>
        </p:txBody>
      </p:sp>
    </p:spTree>
    <p:extLst>
      <p:ext uri="{BB962C8B-B14F-4D97-AF65-F5344CB8AC3E}">
        <p14:creationId xmlns:p14="http://schemas.microsoft.com/office/powerpoint/2010/main" xmlns=""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xmlns=""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xmlns=""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xmlns=""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xmlns=""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xmlns=""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xmlns=""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xmlns=""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xmlns=""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xmlns=""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xmlns=""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xmlns=""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xmlns=""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xmlns=""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xmlns=""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xmlns=""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xmlns="" val="30067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xmlns=""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xmlns="" val="78358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xmlns="" val="427337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xmlns="" val="1478199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xmlns="" val="4163464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xmlns="" val="1414109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104</a:t>
            </a:fld>
            <a:endParaRPr lang="en-US" altLang="zh-TW" b="0"/>
          </a:p>
        </p:txBody>
      </p:sp>
    </p:spTree>
    <p:extLst>
      <p:ext uri="{BB962C8B-B14F-4D97-AF65-F5344CB8AC3E}">
        <p14:creationId xmlns:p14="http://schemas.microsoft.com/office/powerpoint/2010/main" xmlns="" val="438030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105</a:t>
            </a:fld>
            <a:endParaRPr lang="en-US" altLang="zh-TW" b="0">
              <a:solidFill>
                <a:prstClr val="black"/>
              </a:solidFill>
            </a:endParaRPr>
          </a:p>
        </p:txBody>
      </p:sp>
    </p:spTree>
    <p:extLst>
      <p:ext uri="{BB962C8B-B14F-4D97-AF65-F5344CB8AC3E}">
        <p14:creationId xmlns:p14="http://schemas.microsoft.com/office/powerpoint/2010/main" xmlns="" val="2868306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106</a:t>
            </a:fld>
            <a:endParaRPr lang="en-US" altLang="zh-TW" b="0">
              <a:solidFill>
                <a:prstClr val="black"/>
              </a:solidFill>
            </a:endParaRPr>
          </a:p>
        </p:txBody>
      </p:sp>
    </p:spTree>
    <p:extLst>
      <p:ext uri="{BB962C8B-B14F-4D97-AF65-F5344CB8AC3E}">
        <p14:creationId xmlns:p14="http://schemas.microsoft.com/office/powerpoint/2010/main" xmlns="" val="381715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107</a:t>
            </a:fld>
            <a:endParaRPr lang="en-US" altLang="zh-TW" b="0"/>
          </a:p>
        </p:txBody>
      </p:sp>
    </p:spTree>
    <p:extLst>
      <p:ext uri="{BB962C8B-B14F-4D97-AF65-F5344CB8AC3E}">
        <p14:creationId xmlns:p14="http://schemas.microsoft.com/office/powerpoint/2010/main" xmlns=""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xmlns="" val="20993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xmlns=""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20.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22.bin"/></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24.bin"/></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26.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3.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4.bin"/></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0.bin"/></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2.bin"/></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4.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6.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oleObject" Target="../embeddings/oleObject18.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xmlns=""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p:oleObj spid="_x0000_s321032" name="Image" r:id="rId3" imgW="22857143" imgH="2819048" progId="">
              <p:embed/>
            </p:oleObj>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p:oleObj spid="_x0000_s321033" name="Image" r:id="rId4" imgW="1494385" imgH="1182930" progId="">
              <p:embed/>
            </p:oleObj>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p:oleObj spid="_x0000_s322056" name="Image" r:id="rId3" imgW="22857143" imgH="2819048" progId="">
              <p:embed/>
            </p:oleObj>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p:oleObj spid="_x0000_s322057" name="Image" r:id="rId4" imgW="1494385" imgH="1182930" progId="">
              <p:embed/>
            </p:oleObj>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p:oleObj spid="_x0000_s323080" name="Image" r:id="rId3" imgW="22857143" imgH="2819048" progId="">
              <p:embed/>
            </p:oleObj>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p:oleObj spid="_x0000_s323081" name="Image" r:id="rId4" imgW="1494385" imgH="1182930" progId="">
              <p:embed/>
            </p:oleObj>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p:oleObj spid="_x0000_s324104" name="Image" r:id="rId3" imgW="22857143" imgH="2819048" progId="">
              <p:embed/>
            </p:oleObj>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p:oleObj spid="_x0000_s324105" name="Image" r:id="rId4" imgW="1494385" imgH="1182930" progId="">
              <p:embed/>
            </p:oleObj>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xmlns=""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grpSp>
        <p:nvGrpSpPr>
          <p:cNvPr id="7" name="群組 11">
            <a:extLst>
              <a:ext uri="{FF2B5EF4-FFF2-40B4-BE49-F238E27FC236}">
                <a16:creationId xmlns=""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圖片 13">
              <a:extLst>
                <a:ext uri="{FF2B5EF4-FFF2-40B4-BE49-F238E27FC236}">
                  <a16:creationId xmlns=""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4">
              <a:extLst>
                <a:ext uri="{FF2B5EF4-FFF2-40B4-BE49-F238E27FC236}">
                  <a16:creationId xmlns=""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p:oleObj spid="_x0000_s312840" name="Image" r:id="rId3" imgW="22857143" imgH="2819048" progId="">
              <p:embed/>
            </p:oleObj>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p:oleObj spid="_x0000_s312841" name="Image" r:id="rId4" imgW="1494385" imgH="1182930" progId="">
              <p:embed/>
            </p:oleObj>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8">
            <a:extLst>
              <a:ext uri="{28A0092B-C50C-407E-A947-70E740481C1C}">
                <a14:useLocalDpi xmlns:a14="http://schemas.microsoft.com/office/drawing/2010/main" xmlns=""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xmlns=""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圖片 13">
              <a:extLst>
                <a:ext uri="{FF2B5EF4-FFF2-40B4-BE49-F238E27FC236}">
                  <a16:creationId xmlns=""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圖片 14">
              <a:extLst>
                <a:ext uri="{FF2B5EF4-FFF2-40B4-BE49-F238E27FC236}">
                  <a16:creationId xmlns=""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pPr/>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3/21/2022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圖片 13">
              <a:extLst>
                <a:ext uri="{FF2B5EF4-FFF2-40B4-BE49-F238E27FC236}">
                  <a16:creationId xmlns=""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圖片 14">
              <a:extLst>
                <a:ext uri="{FF2B5EF4-FFF2-40B4-BE49-F238E27FC236}">
                  <a16:creationId xmlns=""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a:extLst>
                <a:ext uri="{FF2B5EF4-FFF2-40B4-BE49-F238E27FC236}">
                  <a16:creationId xmlns=""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a:extLst>
                <a:ext uri="{FF2B5EF4-FFF2-40B4-BE49-F238E27FC236}">
                  <a16:creationId xmlns=""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xmlns=""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2022/3/21</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xmlns=""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2022/3/21</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xmlns=""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p:oleObj spid="_x0000_s313864" name="Image" r:id="rId3" imgW="22857143" imgH="2819048" progId="">
              <p:embed/>
            </p:oleObj>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p:oleObj spid="_x0000_s313865" name="Image" r:id="rId4" imgW="1494385" imgH="1182930" progId="">
              <p:embed/>
            </p:oleObj>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p:oleObj spid="_x0000_s314888" name="Image" r:id="rId3" imgW="22857143" imgH="2819048" progId="">
              <p:embed/>
            </p:oleObj>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p:oleObj spid="_x0000_s314889" name="Image" r:id="rId4" imgW="1494385" imgH="1182930" progId="">
              <p:embed/>
            </p:oleObj>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p:oleObj spid="_x0000_s315912" name="Image" r:id="rId3" imgW="22857143" imgH="2819048" progId="">
              <p:embed/>
            </p:oleObj>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p:oleObj spid="_x0000_s315913" name="Image" r:id="rId4" imgW="1494385" imgH="1182930" progId="">
              <p:embed/>
            </p:oleObj>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圖片 19"/>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圖片 20"/>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p:oleObj spid="_x0000_s316936" name="Image" r:id="rId3" imgW="22857143" imgH="2819048" progId="">
              <p:embed/>
            </p:oleObj>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p:oleObj spid="_x0000_s316937" name="Image" r:id="rId4" imgW="1494385" imgH="1182930" progId="">
              <p:embed/>
            </p:oleObj>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p:oleObj spid="_x0000_s317960" name="Image" r:id="rId3" imgW="22857143" imgH="2819048" progId="">
              <p:embed/>
            </p:oleObj>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p:oleObj spid="_x0000_s317961" name="Image" r:id="rId4" imgW="1494385" imgH="1182930" progId="">
              <p:embed/>
            </p:oleObj>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p:oleObj spid="_x0000_s318984" name="Image" r:id="rId3" imgW="22857143" imgH="2819048" progId="">
              <p:embed/>
            </p:oleObj>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p:oleObj spid="_x0000_s318985" name="Image" r:id="rId4" imgW="1494385" imgH="1182930" progId="">
              <p:embed/>
            </p:oleObj>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p:oleObj spid="_x0000_s320008" name="Image" r:id="rId3" imgW="22857143" imgH="2819048" progId="">
              <p:embed/>
            </p:oleObj>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p:oleObj spid="_x0000_s320009" name="Image" r:id="rId4" imgW="1494385" imgH="1182930" progId="">
              <p:embed/>
            </p:oleObj>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3"/>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圖片 1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xmlns=""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2.bin"/><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eg"/><Relationship Id="rId2" Type="http://schemas.openxmlformats.org/officeDocument/2006/relationships/slideLayout" Target="../slideLayouts/slideLayout15.xml"/><Relationship Id="rId16"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p:oleObj spid="_x0000_s311816" name="Image" r:id="rId17" imgW="22857143" imgH="2819048" progId="">
              <p:embed/>
            </p:oleObj>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p:oleObj spid="_x0000_s311817" name="Image" r:id="rId18" imgW="1494385" imgH="1182930" progId="">
              <p:embed/>
            </p:oleObj>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6" name="圖片 13"/>
            <p:cNvPicPr>
              <a:picLocks noChangeAspect="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7" name="圖片 14"/>
            <p:cNvPicPr>
              <a:picLocks noChangeAspect="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xmlns=""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3/21/2022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xmlns=""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Layout" Target="../diagrams/layout5.xml"/><Relationship Id="rId1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3.xml"/><Relationship Id="rId12" Type="http://schemas.openxmlformats.org/officeDocument/2006/relationships/diagramData" Target="../diagrams/data5.xml"/><Relationship Id="rId17" Type="http://schemas.microsoft.com/office/2007/relationships/diagramDrawing" Target="../diagrams/drawing4.xml"/><Relationship Id="rId2" Type="http://schemas.openxmlformats.org/officeDocument/2006/relationships/notesSlide" Target="../notesSlides/notesSlide13.xml"/><Relationship Id="rId16" Type="http://schemas.microsoft.com/office/2007/relationships/diagramDrawing" Target="../diagrams/drawing3.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Colors" Target="../diagrams/colors4.xml"/><Relationship Id="rId5" Type="http://schemas.openxmlformats.org/officeDocument/2006/relationships/diagramLayout" Target="../diagrams/layout3.xml"/><Relationship Id="rId15" Type="http://schemas.openxmlformats.org/officeDocument/2006/relationships/diagramColors" Target="../diagrams/colors5.xml"/><Relationship Id="rId10" Type="http://schemas.openxmlformats.org/officeDocument/2006/relationships/diagramQuickStyle" Target="../diagrams/quickStyle4.xml"/><Relationship Id="rId4" Type="http://schemas.openxmlformats.org/officeDocument/2006/relationships/diagramData" Target="../diagrams/data3.xml"/><Relationship Id="rId9" Type="http://schemas.openxmlformats.org/officeDocument/2006/relationships/diagramLayout" Target="../diagrams/layout4.xml"/><Relationship Id="rId1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9.xml"/><Relationship Id="rId13" Type="http://schemas.microsoft.com/office/2007/relationships/diagramDrawing" Target="../diagrams/drawing9.xml"/><Relationship Id="rId3" Type="http://schemas.openxmlformats.org/officeDocument/2006/relationships/diagramData" Target="../diagrams/data8.xml"/><Relationship Id="rId7" Type="http://schemas.openxmlformats.org/officeDocument/2006/relationships/diagramData" Target="../diagrams/data9.xml"/><Relationship Id="rId12"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image" Target="../media/image24.png"/><Relationship Id="rId5" Type="http://schemas.openxmlformats.org/officeDocument/2006/relationships/diagramQuickStyle" Target="../diagrams/quickStyle8.xml"/><Relationship Id="rId10" Type="http://schemas.openxmlformats.org/officeDocument/2006/relationships/diagramColors" Target="../diagrams/colors9.xml"/><Relationship Id="rId4" Type="http://schemas.openxmlformats.org/officeDocument/2006/relationships/diagramLayout" Target="../diagrams/layout8.xml"/><Relationship Id="rId9"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Data" Target="../diagrams/data11.xml"/><Relationship Id="rId7" Type="http://schemas.openxmlformats.org/officeDocument/2006/relationships/diagramData" Target="../diagrams/data12.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microsoft.com/office/2007/relationships/diagramDrawing" Target="../diagrams/drawing11.xml"/><Relationship Id="rId5" Type="http://schemas.openxmlformats.org/officeDocument/2006/relationships/diagramQuickStyle" Target="../diagrams/quickStyle11.xml"/><Relationship Id="rId10" Type="http://schemas.openxmlformats.org/officeDocument/2006/relationships/diagramColors" Target="../diagrams/colors12.xml"/><Relationship Id="rId4" Type="http://schemas.openxmlformats.org/officeDocument/2006/relationships/diagramLayout" Target="../diagrams/layout11.xml"/><Relationship Id="rId9"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ptc.entry.edu.t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8.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6" Type="http://schemas.openxmlformats.org/officeDocument/2006/relationships/slide" Target="slide67.xml"/><Relationship Id="rId1" Type="http://schemas.openxmlformats.org/officeDocument/2006/relationships/slideLayout" Target="../slideLayouts/slideLayout20.xml"/><Relationship Id="rId6" Type="http://schemas.openxmlformats.org/officeDocument/2006/relationships/slide" Target="slide60.xml"/><Relationship Id="rId11" Type="http://schemas.openxmlformats.org/officeDocument/2006/relationships/hyperlink" Target="https://project.tnvs.tn.edu.tw/continu_stud/" TargetMode="External"/><Relationship Id="rId5" Type="http://schemas.openxmlformats.org/officeDocument/2006/relationships/slide" Target="slide6.xml"/><Relationship Id="rId15" Type="http://schemas.openxmlformats.org/officeDocument/2006/relationships/slide" Target="slide65.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6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Data" Target="../diagrams/data27.xml"/><Relationship Id="rId7" Type="http://schemas.openxmlformats.org/officeDocument/2006/relationships/diagramData" Target="../diagrams/data28.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microsoft.com/office/2007/relationships/diagramDrawing" Target="../diagrams/drawing27.xml"/><Relationship Id="rId5" Type="http://schemas.openxmlformats.org/officeDocument/2006/relationships/diagramQuickStyle" Target="../diagrams/quickStyle27.xml"/><Relationship Id="rId10" Type="http://schemas.openxmlformats.org/officeDocument/2006/relationships/diagramColors" Target="../diagrams/colors28.xml"/><Relationship Id="rId4" Type="http://schemas.openxmlformats.org/officeDocument/2006/relationships/diagramLayout" Target="../diagrams/layout27.xml"/><Relationship Id="rId9" Type="http://schemas.openxmlformats.org/officeDocument/2006/relationships/diagramQuickStyle" Target="../diagrams/quickStyle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5" Type="http://schemas.openxmlformats.org/officeDocument/2006/relationships/image" Target="../media/image20.png"/><Relationship Id="rId4" Type="http://schemas.openxmlformats.org/officeDocument/2006/relationships/slide" Target="slide3.xml"/></Relationships>
</file>

<file path=ppt/slides/_rels/slide6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5.xml"/><Relationship Id="rId7" Type="http://schemas.openxmlformats.org/officeDocument/2006/relationships/slide" Target="slide3.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11" Type="http://schemas.microsoft.com/office/2007/relationships/diagramDrawing" Target="../diagrams/drawing45.xml"/><Relationship Id="rId5" Type="http://schemas.openxmlformats.org/officeDocument/2006/relationships/diagramQuickStyle" Target="../diagrams/quickStyle45.xml"/><Relationship Id="rId10" Type="http://schemas.microsoft.com/office/2007/relationships/hdphoto" Target="../media/hdphoto1.wdp"/><Relationship Id="rId4" Type="http://schemas.openxmlformats.org/officeDocument/2006/relationships/diagramLayout" Target="../diagrams/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 xmlns:a16="http://schemas.microsoft.com/office/drawing/2014/main" id="{D9FAECB7-4448-4613-8A54-49C22FC09A16}"/>
              </a:ext>
            </a:extLst>
          </p:cNvPr>
          <p:cNvSpPr txBox="1"/>
          <p:nvPr/>
        </p:nvSpPr>
        <p:spPr>
          <a:xfrm>
            <a:off x="2483768" y="3905942"/>
            <a:ext cx="4584909" cy="1384995"/>
          </a:xfrm>
          <a:prstGeom prst="rect">
            <a:avLst/>
          </a:prstGeom>
          <a:noFill/>
        </p:spPr>
        <p:txBody>
          <a:bodyPr wrap="none" rtlCol="0">
            <a:spAutoFit/>
          </a:bodyPr>
          <a:lstStyle/>
          <a:p>
            <a:r>
              <a:rPr lang="zh-TW" altLang="en-US" sz="2800" dirty="0">
                <a:latin typeface="微軟正黑體" panose="020B0604030504040204" pitchFamily="34" charset="-120"/>
                <a:ea typeface="微軟正黑體" panose="020B0604030504040204" pitchFamily="34" charset="-120"/>
              </a:rPr>
              <a:t>屏東縣適性入學宣導團講師</a:t>
            </a:r>
            <a:r>
              <a:rPr lang="en-US" altLang="zh-TW" sz="2800" dirty="0" smtClean="0">
                <a:latin typeface="微軟正黑體" panose="020B0604030504040204" pitchFamily="34" charset="-120"/>
                <a:ea typeface="微軟正黑體" panose="020B0604030504040204" pitchFamily="34" charset="-120"/>
              </a:rPr>
              <a:t>:</a:t>
            </a:r>
          </a:p>
          <a:p>
            <a:r>
              <a:rPr lang="zh-TW" altLang="en-US" sz="2800" dirty="0" smtClean="0">
                <a:latin typeface="微軟正黑體" panose="020B0604030504040204" pitchFamily="34" charset="-120"/>
                <a:ea typeface="微軟正黑體" panose="020B0604030504040204" pitchFamily="34" charset="-120"/>
              </a:rPr>
              <a:t>屏北高中 </a:t>
            </a:r>
            <a:r>
              <a:rPr lang="zh-TW" altLang="en-US" sz="2800" dirty="0" smtClean="0">
                <a:latin typeface="微軟正黑體" panose="020B0604030504040204" pitchFamily="34" charset="-120"/>
                <a:ea typeface="微軟正黑體" panose="020B0604030504040204" pitchFamily="34" charset="-120"/>
              </a:rPr>
              <a:t>曾婷瑜主任</a:t>
            </a:r>
            <a:endParaRPr lang="en-US" altLang="zh-TW" sz="2800" dirty="0">
              <a:latin typeface="微軟正黑體" panose="020B0604030504040204" pitchFamily="34" charset="-120"/>
              <a:ea typeface="微軟正黑體" panose="020B0604030504040204" pitchFamily="34" charset="-120"/>
            </a:endParaRPr>
          </a:p>
          <a:p>
            <a:endParaRPr lang="en-US" altLang="zh-TW" sz="2800" dirty="0">
              <a:latin typeface="微軟正黑體" panose="020B0604030504040204" pitchFamily="34" charset="-120"/>
              <a:ea typeface="微軟正黑體" panose="020B0604030504040204" pitchFamily="34" charset="-120"/>
            </a:endParaRPr>
          </a:p>
        </p:txBody>
      </p:sp>
      <p:pic>
        <p:nvPicPr>
          <p:cNvPr id="324610" name="Picture 2" descr="「屏東縣」的圖片搜尋結果">
            <a:extLst>
              <a:ext uri="{FF2B5EF4-FFF2-40B4-BE49-F238E27FC236}">
                <a16:creationId xmlns="" xmlns:a16="http://schemas.microsoft.com/office/drawing/2014/main"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111</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xmlns="" val="0"/>
              </a:ext>
            </a:extLst>
          </a:blip>
          <a:srcRect l="49987" t="1136" r="1881" b="1162"/>
          <a:stretch/>
        </p:blipFill>
        <p:spPr>
          <a:xfrm>
            <a:off x="70328" y="2855863"/>
            <a:ext cx="2580293" cy="3631524"/>
          </a:xfrm>
          <a:prstGeom prst="rect">
            <a:avLst/>
          </a:prstGeom>
        </p:spPr>
      </p:pic>
      <p:pic>
        <p:nvPicPr>
          <p:cNvPr id="3" name="圖片 2"/>
          <p:cNvPicPr>
            <a:picLocks noChangeAspect="1"/>
          </p:cNvPicPr>
          <p:nvPr/>
        </p:nvPicPr>
        <p:blipFill rotWithShape="1">
          <a:blip r:embed="rId3"/>
          <a:srcRect l="64962" t="22001" r="17713" b="13600"/>
          <a:stretch/>
        </p:blipFill>
        <p:spPr>
          <a:xfrm>
            <a:off x="2785558" y="2855036"/>
            <a:ext cx="1850303" cy="3868815"/>
          </a:xfrm>
          <a:prstGeom prst="rect">
            <a:avLst/>
          </a:prstGeom>
        </p:spPr>
      </p:pic>
      <p:pic>
        <p:nvPicPr>
          <p:cNvPr id="5" name="圖片 4"/>
          <p:cNvPicPr>
            <a:picLocks noChangeAspect="1"/>
          </p:cNvPicPr>
          <p:nvPr/>
        </p:nvPicPr>
        <p:blipFill rotWithShape="1">
          <a:blip r:embed="rId4"/>
          <a:srcRect l="25588" t="15001" r="42913" b="3800"/>
          <a:stretch/>
        </p:blipFill>
        <p:spPr>
          <a:xfrm>
            <a:off x="6694527" y="3004297"/>
            <a:ext cx="2299762" cy="3334655"/>
          </a:xfrm>
          <a:prstGeom prst="rect">
            <a:avLst/>
          </a:prstGeom>
        </p:spPr>
      </p:pic>
      <p:sp>
        <p:nvSpPr>
          <p:cNvPr id="6" name="爆炸 1 5"/>
          <p:cNvSpPr/>
          <p:nvPr/>
        </p:nvSpPr>
        <p:spPr>
          <a:xfrm>
            <a:off x="502599" y="426445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sp>
        <p:nvSpPr>
          <p:cNvPr id="12" name="爆炸 1 11"/>
          <p:cNvSpPr/>
          <p:nvPr/>
        </p:nvSpPr>
        <p:spPr>
          <a:xfrm>
            <a:off x="2833309" y="527932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pic>
        <p:nvPicPr>
          <p:cNvPr id="14" name="圖片 13">
            <a:hlinkClick r:id="rId5" action="ppaction://hlinksldjump"/>
            <a:extLst>
              <a:ext uri="{FF2B5EF4-FFF2-40B4-BE49-F238E27FC236}">
                <a16:creationId xmlns="" xmlns:a16="http://schemas.microsoft.com/office/drawing/2014/main" id="{151E92B3-886F-4231-84FF-7D17FD589B22}"/>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8" cstate="print"/>
          <a:srcRect l="42913" t="15000" r="24012" b="5201"/>
          <a:stretch/>
        </p:blipFill>
        <p:spPr>
          <a:xfrm>
            <a:off x="4707001" y="2914128"/>
            <a:ext cx="1865018" cy="2531095"/>
          </a:xfrm>
          <a:prstGeom prst="rect">
            <a:avLst/>
          </a:prstGeom>
        </p:spPr>
      </p:pic>
    </p:spTree>
    <p:extLst>
      <p:ext uri="{BB962C8B-B14F-4D97-AF65-F5344CB8AC3E}">
        <p14:creationId xmlns:p14="http://schemas.microsoft.com/office/powerpoint/2010/main" xmlns="" val="2714482244"/>
      </p:ext>
    </p:extLst>
  </p:cSld>
  <p:clrMapOvr>
    <a:masterClrMapping/>
  </p:clrMapOvr>
  <mc:AlternateContent xmlns:mc="http://schemas.openxmlformats.org/markup-compatibility/2006">
    <mc:Choice xmlns:p14="http://schemas.microsoft.com/office/powerpoint/2010/main" xmlns="" Requires="p14">
      <p:transition spd="slow" p14:dur="2000" advTm="85184"/>
    </mc:Choice>
    <mc:Fallback>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xmlns="" val="307262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xmlns="" val="3631523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14665688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xmlns="" val="17516608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rPr>
              <a:t>https://</a:t>
            </a:r>
            <a:r>
              <a:rPr lang="en-US" altLang="zh-TW" sz="2000" dirty="0">
                <a:latin typeface="Times New Roman" panose="02020603050405020304" pitchFamily="18" charset="0"/>
                <a:cs typeface="Times New Roman" panose="02020603050405020304" pitchFamily="18" charset="0"/>
              </a:rPr>
              <a:t>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課綱資訊網</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十二年</a:t>
            </a:r>
            <a:r>
              <a:rPr lang="zh-TW" altLang="en-US" sz="2000" b="1" dirty="0">
                <a:latin typeface="微軟正黑體" panose="020B0604030504040204" pitchFamily="34" charset="-120"/>
                <a:ea typeface="微軟正黑體" panose="020B0604030504040204" pitchFamily="34" charset="-120"/>
              </a:rPr>
              <a:t>國民</a:t>
            </a:r>
            <a:r>
              <a:rPr lang="zh-TW" altLang="en-US" sz="2000" b="1" dirty="0" smtClean="0">
                <a:latin typeface="微軟正黑體" panose="020B0604030504040204" pitchFamily="34" charset="-120"/>
                <a:ea typeface="微軟正黑體" panose="020B0604030504040204" pitchFamily="34" charset="-120"/>
              </a:rPr>
              <a:t>基本教育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hlinkClick r:id="rId3"/>
              </a:rPr>
              <a:t>https://</a:t>
            </a:r>
            <a:r>
              <a:rPr lang="en-US" altLang="zh-TW" sz="2000" dirty="0">
                <a:latin typeface="Times New Roman" panose="02020603050405020304" pitchFamily="18" charset="0"/>
                <a:cs typeface="Times New Roman" panose="02020603050405020304" pitchFamily="18" charset="0"/>
                <a:hlinkClick r:id="rId3"/>
              </a:rPr>
              <a:t>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hlinkClick r:id="rId4" action="ppaction://hlinksldjump"/>
            <a:extLst>
              <a:ext uri="{FF2B5EF4-FFF2-40B4-BE49-F238E27FC236}">
                <a16:creationId xmlns="" xmlns:a16="http://schemas.microsoft.com/office/drawing/2014/main" id="{11D0FC6A-0549-42AE-91CC-0BD2E0657452}"/>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055459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xmlns="" val="598189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A7D9FF"/>
        </a:solidFill>
        <a:effectLst/>
      </p:bgPr>
    </p:bg>
    <p:spTree>
      <p:nvGrpSpPr>
        <p:cNvPr id="1" name=""/>
        <p:cNvGrpSpPr/>
        <p:nvPr/>
      </p:nvGrpSpPr>
      <p:grpSpPr>
        <a:xfrm>
          <a:off x="0" y="0"/>
          <a:ext cx="0" cy="0"/>
          <a:chOff x="0" y="0"/>
          <a:chExt cx="0" cy="0"/>
        </a:xfrm>
      </p:grpSpPr>
      <p:sp>
        <p:nvSpPr>
          <p:cNvPr id="7" name="圓角矩形圖說文字 6"/>
          <p:cNvSpPr/>
          <p:nvPr/>
        </p:nvSpPr>
        <p:spPr>
          <a:xfrm>
            <a:off x="5075807" y="6038"/>
            <a:ext cx="4176464" cy="4215050"/>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5204088" y="924187"/>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6" name="圖片 5"/>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6516216" y="4420901"/>
            <a:ext cx="2039348" cy="2549185"/>
          </a:xfrm>
          <a:prstGeom prst="rect">
            <a:avLst/>
          </a:prstGeom>
        </p:spPr>
      </p:pic>
      <p:pic>
        <p:nvPicPr>
          <p:cNvPr id="8" name="圖片 7"/>
          <p:cNvPicPr>
            <a:picLocks noChangeAspect="1"/>
          </p:cNvPicPr>
          <p:nvPr/>
        </p:nvPicPr>
        <p:blipFill rotWithShape="1">
          <a:blip r:embed="rId6"/>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8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xmlns=""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xmlns=""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xmlns=""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xmlns="" val="2863312505"/>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 xmlns:a16="http://schemas.microsoft.com/office/drawing/2014/main" val="20000"/>
                    </a:ext>
                  </a:extLst>
                </a:gridCol>
                <a:gridCol w="2231307">
                  <a:extLst>
                    <a:ext uri="{9D8B030D-6E8A-4147-A177-3AD203B41FA5}">
                      <a16:colId xmlns="" xmlns:a16="http://schemas.microsoft.com/office/drawing/2014/main" val="20001"/>
                    </a:ext>
                  </a:extLst>
                </a:gridCol>
                <a:gridCol w="2380087">
                  <a:extLst>
                    <a:ext uri="{9D8B030D-6E8A-4147-A177-3AD203B41FA5}">
                      <a16:colId xmlns="" xmlns:a16="http://schemas.microsoft.com/office/drawing/2014/main" val="20002"/>
                    </a:ext>
                  </a:extLst>
                </a:gridCol>
                <a:gridCol w="1923146">
                  <a:extLst>
                    <a:ext uri="{9D8B030D-6E8A-4147-A177-3AD203B41FA5}">
                      <a16:colId xmlns=""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xmlns=""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 xmlns:a16="http://schemas.microsoft.com/office/drawing/2014/main" val="20000"/>
                    </a:ext>
                  </a:extLst>
                </a:gridCol>
                <a:gridCol w="2160240">
                  <a:extLst>
                    <a:ext uri="{9D8B030D-6E8A-4147-A177-3AD203B41FA5}">
                      <a16:colId xmlns="" xmlns:a16="http://schemas.microsoft.com/office/drawing/2014/main" val="20001"/>
                    </a:ext>
                  </a:extLst>
                </a:gridCol>
                <a:gridCol w="4258940">
                  <a:extLst>
                    <a:ext uri="{9D8B030D-6E8A-4147-A177-3AD203B41FA5}">
                      <a16:colId xmlns=""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xmlns=""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 xmlns:a16="http://schemas.microsoft.com/office/drawing/2014/main" val="20000"/>
                    </a:ext>
                  </a:extLst>
                </a:gridCol>
                <a:gridCol w="2184950">
                  <a:extLst>
                    <a:ext uri="{9D8B030D-6E8A-4147-A177-3AD203B41FA5}">
                      <a16:colId xmlns="" xmlns:a16="http://schemas.microsoft.com/office/drawing/2014/main" val="20001"/>
                    </a:ext>
                  </a:extLst>
                </a:gridCol>
                <a:gridCol w="4068528">
                  <a:extLst>
                    <a:ext uri="{9D8B030D-6E8A-4147-A177-3AD203B41FA5}">
                      <a16:colId xmlns=""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xmlns=""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xmlns="" val="3497396695"/>
              </p:ext>
            </p:extLst>
          </p:nvPr>
        </p:nvGraphicFramePr>
        <p:xfrm>
          <a:off x="19294" y="1268762"/>
          <a:ext cx="9124706" cy="5787473"/>
        </p:xfrm>
        <a:graphic>
          <a:graphicData uri="http://schemas.openxmlformats.org/drawingml/2006/table">
            <a:tbl>
              <a:tblPr/>
              <a:tblGrid>
                <a:gridCol w="2019964">
                  <a:extLst>
                    <a:ext uri="{9D8B030D-6E8A-4147-A177-3AD203B41FA5}">
                      <a16:colId xmlns="" xmlns:a16="http://schemas.microsoft.com/office/drawing/2014/main" val="20000"/>
                    </a:ext>
                  </a:extLst>
                </a:gridCol>
                <a:gridCol w="2177266">
                  <a:extLst>
                    <a:ext uri="{9D8B030D-6E8A-4147-A177-3AD203B41FA5}">
                      <a16:colId xmlns="" xmlns:a16="http://schemas.microsoft.com/office/drawing/2014/main" val="20001"/>
                    </a:ext>
                  </a:extLst>
                </a:gridCol>
                <a:gridCol w="3324413">
                  <a:extLst>
                    <a:ext uri="{9D8B030D-6E8A-4147-A177-3AD203B41FA5}">
                      <a16:colId xmlns="" xmlns:a16="http://schemas.microsoft.com/office/drawing/2014/main" val="20002"/>
                    </a:ext>
                  </a:extLst>
                </a:gridCol>
                <a:gridCol w="1603063">
                  <a:extLst>
                    <a:ext uri="{9D8B030D-6E8A-4147-A177-3AD203B41FA5}">
                      <a16:colId xmlns=""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 xmlns:a16="http://schemas.microsoft.com/office/drawing/2014/main" val="10002"/>
                  </a:ext>
                </a:extLst>
              </a:tr>
            </a:tbl>
          </a:graphicData>
        </a:graphic>
      </p:graphicFrame>
      <p:pic>
        <p:nvPicPr>
          <p:cNvPr id="4" name="圖片 3">
            <a:hlinkClick r:id="rId3" action="ppaction://hlinksldjump"/>
            <a:extLst>
              <a:ext uri="{FF2B5EF4-FFF2-40B4-BE49-F238E27FC236}">
                <a16:creationId xmlns="" xmlns:a16="http://schemas.microsoft.com/office/drawing/2014/main" id="{373B2420-122F-42C1-A857-3DDB55A7B0B0}"/>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文字方塊 3"/>
          <p:cNvSpPr txBox="1">
            <a:spLocks noChangeArrowheads="1"/>
          </p:cNvSpPr>
          <p:nvPr/>
        </p:nvSpPr>
        <p:spPr bwMode="auto">
          <a:xfrm>
            <a:off x="0" y="1361065"/>
            <a:ext cx="8784976" cy="8039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競賽表現成績計分方式一覽表納入：美術類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「全國綠建築繪畫徵圖比賽」、科學類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潔能科技創意實作</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「全國手擲機飛行競賽」、技藝教育類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「全國技能競賽暨國際技能競賽國手選拔」、科學類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全縣性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市</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初賽」；「全國國鼎盃機器人大賽」競賽名稱變更為「屏東縣長盃</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全國工程創意競賽」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000" dirty="0">
                <a:latin typeface="微軟正黑體" panose="020B0604030504040204" pitchFamily="34" charset="-120"/>
                <a:ea typeface="微軟正黑體" panose="020B0604030504040204" pitchFamily="34" charset="-120"/>
                <a:cs typeface="華康儷粗圓"/>
              </a:rPr>
              <a:t>全國賽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63897006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xmlns=""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(5/21-22</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 xmlns:a16="http://schemas.microsoft.com/office/drawing/2014/main"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(5/2-6)</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xmlns=""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xmlns=""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xmlns=""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xmlns=""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xmlns=""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圖片 1"/>
          <p:cNvPicPr>
            <a:picLocks noChangeAspect="1"/>
          </p:cNvPicPr>
          <p:nvPr/>
        </p:nvPicPr>
        <p:blipFill rotWithShape="1">
          <a:blip r:embed="rId11"/>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(111</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6</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xmlns=""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xmlns=""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xmlns=""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4"/>
              </a:rPr>
              <a:t>https://ptc.entry.edu.tw</a:t>
            </a:r>
            <a:endParaRPr kumimoji="1" lang="zh-TW" altLang="en-US" sz="4000" dirty="0">
              <a:solidFill>
                <a:srgbClr val="333399"/>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xmlns=""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 xmlns:a16="http://schemas.microsoft.com/office/drawing/2014/main" val="20000"/>
                    </a:ext>
                  </a:extLst>
                </a:gridCol>
                <a:gridCol w="1427777">
                  <a:extLst>
                    <a:ext uri="{9D8B030D-6E8A-4147-A177-3AD203B41FA5}">
                      <a16:colId xmlns="" xmlns:a16="http://schemas.microsoft.com/office/drawing/2014/main" val="20001"/>
                    </a:ext>
                  </a:extLst>
                </a:gridCol>
                <a:gridCol w="2348714">
                  <a:extLst>
                    <a:ext uri="{9D8B030D-6E8A-4147-A177-3AD203B41FA5}">
                      <a16:colId xmlns="" xmlns:a16="http://schemas.microsoft.com/office/drawing/2014/main" val="20002"/>
                    </a:ext>
                  </a:extLst>
                </a:gridCol>
                <a:gridCol w="4242836">
                  <a:extLst>
                    <a:ext uri="{9D8B030D-6E8A-4147-A177-3AD203B41FA5}">
                      <a16:colId xmlns=""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xmlns=""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xmlns=""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xmlns=""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xmlns=""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 xmlns:a16="http://schemas.microsoft.com/office/drawing/2014/main" val="20000"/>
                    </a:ext>
                  </a:extLst>
                </a:gridCol>
                <a:gridCol w="1242619">
                  <a:extLst>
                    <a:ext uri="{9D8B030D-6E8A-4147-A177-3AD203B41FA5}">
                      <a16:colId xmlns="" xmlns:a16="http://schemas.microsoft.com/office/drawing/2014/main" val="20001"/>
                    </a:ext>
                  </a:extLst>
                </a:gridCol>
                <a:gridCol w="936982">
                  <a:extLst>
                    <a:ext uri="{9D8B030D-6E8A-4147-A177-3AD203B41FA5}">
                      <a16:colId xmlns=""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xmlns=""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 xmlns:a16="http://schemas.microsoft.com/office/drawing/2014/main" id="{DA71308D-369C-4464-9CC6-A3387B5D0731}"/>
              </a:ext>
            </a:extLst>
          </p:cNvPr>
          <p:cNvSpPr>
            <a:spLocks noChangeArrowheads="1"/>
          </p:cNvSpPr>
          <p:nvPr/>
        </p:nvSpPr>
        <p:spPr bwMode="auto">
          <a:xfrm>
            <a:off x="809126" y="2420923"/>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 xmlns:a16="http://schemas.microsoft.com/office/drawing/2014/main" id="{189B941B-908D-45A2-B3D5-04F19EA6CF68}"/>
              </a:ext>
            </a:extLst>
          </p:cNvPr>
          <p:cNvSpPr>
            <a:spLocks noChangeArrowheads="1"/>
          </p:cNvSpPr>
          <p:nvPr/>
        </p:nvSpPr>
        <p:spPr bwMode="auto">
          <a:xfrm>
            <a:off x="3329406" y="1916832"/>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 xmlns:a16="http://schemas.microsoft.com/office/drawing/2014/main" id="{5F0027F9-1F40-44E4-9E22-70A91A78649F}"/>
              </a:ext>
            </a:extLst>
          </p:cNvPr>
          <p:cNvCxnSpPr>
            <a:stCxn id="5" idx="3"/>
            <a:endCxn id="7" idx="1"/>
          </p:cNvCxnSpPr>
          <p:nvPr/>
        </p:nvCxnSpPr>
        <p:spPr>
          <a:xfrm flipV="1">
            <a:off x="2897358" y="2420923"/>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797109ED-AAE6-4436-B3D5-5FB8521057F0}"/>
              </a:ext>
            </a:extLst>
          </p:cNvPr>
          <p:cNvCxnSpPr>
            <a:stCxn id="5" idx="3"/>
            <a:endCxn id="6" idx="1"/>
          </p:cNvCxnSpPr>
          <p:nvPr/>
        </p:nvCxnSpPr>
        <p:spPr>
          <a:xfrm>
            <a:off x="2897358" y="2925014"/>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 xmlns:a16="http://schemas.microsoft.com/office/drawing/2014/main" id="{A79E9C0F-5BB9-412C-8682-02A770F5CA79}"/>
              </a:ext>
            </a:extLst>
          </p:cNvPr>
          <p:cNvCxnSpPr>
            <a:cxnSpLocks/>
            <a:stCxn id="7" idx="3"/>
            <a:endCxn id="12" idx="1"/>
          </p:cNvCxnSpPr>
          <p:nvPr/>
        </p:nvCxnSpPr>
        <p:spPr>
          <a:xfrm>
            <a:off x="5417638" y="2420923"/>
            <a:ext cx="648072"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xmlns=""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 xmlns:a16="http://schemas.microsoft.com/office/drawing/2014/main" val="20000"/>
                    </a:ext>
                  </a:extLst>
                </a:gridCol>
                <a:gridCol w="1797828">
                  <a:extLst>
                    <a:ext uri="{9D8B030D-6E8A-4147-A177-3AD203B41FA5}">
                      <a16:colId xmlns="" xmlns:a16="http://schemas.microsoft.com/office/drawing/2014/main" val="20001"/>
                    </a:ext>
                  </a:extLst>
                </a:gridCol>
                <a:gridCol w="1355631">
                  <a:extLst>
                    <a:ext uri="{9D8B030D-6E8A-4147-A177-3AD203B41FA5}">
                      <a16:colId xmlns=""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A</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xmlns=""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xmlns=""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 xmlns:a16="http://schemas.microsoft.com/office/drawing/2014/main" val="20000"/>
                    </a:ext>
                  </a:extLst>
                </a:gridCol>
                <a:gridCol w="792088">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xmlns=""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 xmlns:a16="http://schemas.microsoft.com/office/drawing/2014/main" val="20000"/>
                    </a:ext>
                  </a:extLst>
                </a:gridCol>
                <a:gridCol w="2849679">
                  <a:extLst>
                    <a:ext uri="{9D8B030D-6E8A-4147-A177-3AD203B41FA5}">
                      <a16:colId xmlns=""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xmlns=""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xmlns=""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xmlns=""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xmlns=""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xmlns=""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xmlns=""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xmlns=""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hlinkClick r:id="rId11"/>
              </a:rPr>
              <a:t>免試續招</a:t>
            </a:r>
            <a:endParaRPr kumimoji="0" lang="zh-TW" altLang="en-US" sz="3000" b="1" dirty="0">
              <a:latin typeface="微軟正黑體" panose="020B0604030504040204" pitchFamily="34" charset="-120"/>
              <a:ea typeface="微軟正黑體" panose="020B0604030504040204" pitchFamily="34" charset="-120"/>
            </a:endParaRPr>
          </a:p>
        </p:txBody>
      </p:sp>
      <p:sp>
        <p:nvSpPr>
          <p:cNvPr id="17" name="Rectangle 41">
            <a:extLst>
              <a:ext uri="{FF2B5EF4-FFF2-40B4-BE49-F238E27FC236}">
                <a16:creationId xmlns=""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2" action="ppaction://hlinksldjump"/>
            <a:extLst>
              <a:ext uri="{FF2B5EF4-FFF2-40B4-BE49-F238E27FC236}">
                <a16:creationId xmlns=""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3" action="ppaction://hlinksldjump"/>
            <a:extLst>
              <a:ext uri="{FF2B5EF4-FFF2-40B4-BE49-F238E27FC236}">
                <a16:creationId xmlns=""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4" action="ppaction://hlinksldjump"/>
            <a:extLst>
              <a:ext uri="{FF2B5EF4-FFF2-40B4-BE49-F238E27FC236}">
                <a16:creationId xmlns=""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5" action="ppaction://hlinksldjump"/>
            <a:extLst>
              <a:ext uri="{FF2B5EF4-FFF2-40B4-BE49-F238E27FC236}">
                <a16:creationId xmlns=""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6" action="ppaction://hlinksldjump"/>
            <a:extLst>
              <a:ext uri="{FF2B5EF4-FFF2-40B4-BE49-F238E27FC236}">
                <a16:creationId xmlns=""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 xmlns:a16="http://schemas.microsoft.com/office/drawing/2014/main" val="20000"/>
                    </a:ext>
                  </a:extLst>
                </a:gridCol>
                <a:gridCol w="1446976">
                  <a:extLst>
                    <a:ext uri="{9D8B030D-6E8A-4147-A177-3AD203B41FA5}">
                      <a16:colId xmlns=""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xmlns=""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 xmlns:a16="http://schemas.microsoft.com/office/drawing/2014/main" val="20000"/>
                    </a:ext>
                  </a:extLst>
                </a:gridCol>
                <a:gridCol w="292546">
                  <a:extLst>
                    <a:ext uri="{9D8B030D-6E8A-4147-A177-3AD203B41FA5}">
                      <a16:colId xmlns="" xmlns:a16="http://schemas.microsoft.com/office/drawing/2014/main" val="20001"/>
                    </a:ext>
                  </a:extLst>
                </a:gridCol>
                <a:gridCol w="968700">
                  <a:extLst>
                    <a:ext uri="{9D8B030D-6E8A-4147-A177-3AD203B41FA5}">
                      <a16:colId xmlns="" xmlns:a16="http://schemas.microsoft.com/office/drawing/2014/main" val="20003"/>
                    </a:ext>
                  </a:extLst>
                </a:gridCol>
                <a:gridCol w="1446976">
                  <a:extLst>
                    <a:ext uri="{9D8B030D-6E8A-4147-A177-3AD203B41FA5}">
                      <a16:colId xmlns=""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xmlns=""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xmlns=""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xmlns=""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xmlns=""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 xmlns:a16="http://schemas.microsoft.com/office/drawing/2014/main" val="20000"/>
                    </a:ext>
                  </a:extLst>
                </a:gridCol>
                <a:gridCol w="3869097">
                  <a:extLst>
                    <a:ext uri="{9D8B030D-6E8A-4147-A177-3AD203B41FA5}">
                      <a16:colId xmlns="" xmlns:a16="http://schemas.microsoft.com/office/drawing/2014/main" val="20001"/>
                    </a:ext>
                  </a:extLst>
                </a:gridCol>
                <a:gridCol w="2143140">
                  <a:extLst>
                    <a:ext uri="{9D8B030D-6E8A-4147-A177-3AD203B41FA5}">
                      <a16:colId xmlns=""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xmlns=""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xmlns=""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2400" dirty="0"/>
              <a:t>(</a:t>
            </a:r>
            <a:r>
              <a:rPr lang="zh-TW" altLang="en-US" sz="2400" dirty="0"/>
              <a:t>國立佳冬高農</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a:t>
            </a:r>
            <a:r>
              <a:rPr lang="en-US" altLang="zh-TW" sz="2400" dirty="0" smtClean="0"/>
              <a:t>08)8662726#203</a:t>
            </a:r>
            <a:r>
              <a:rPr lang="zh-TW" altLang="en-US" sz="2400" dirty="0" smtClean="0"/>
              <a:t>、</a:t>
            </a:r>
            <a:r>
              <a:rPr lang="en-US" altLang="zh-TW" sz="2400" dirty="0" smtClean="0"/>
              <a:t>218</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xmlns=""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xmlns=""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xmlns=""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xmlns="" val="191682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 xmlns:a16="http://schemas.microsoft.com/office/drawing/2014/main" id="{68D2AC6E-DB7F-421E-8E6C-4DA4137BFEF7}"/>
              </a:ext>
            </a:extLst>
          </p:cNvPr>
          <p:cNvGraphicFramePr/>
          <p:nvPr>
            <p:extLst>
              <p:ext uri="{D42A27DB-BD31-4B8C-83A1-F6EECF244321}">
                <p14:modId xmlns:p14="http://schemas.microsoft.com/office/powerpoint/2010/main" xmlns=""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xmlns=""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 xmlns:a16="http://schemas.microsoft.com/office/drawing/2014/main" val="20000"/>
                    </a:ext>
                  </a:extLst>
                </a:gridCol>
                <a:gridCol w="3516720">
                  <a:extLst>
                    <a:ext uri="{9D8B030D-6E8A-4147-A177-3AD203B41FA5}">
                      <a16:colId xmlns="" xmlns:a16="http://schemas.microsoft.com/office/drawing/2014/main" val="20001"/>
                    </a:ext>
                  </a:extLst>
                </a:gridCol>
                <a:gridCol w="839256">
                  <a:extLst>
                    <a:ext uri="{9D8B030D-6E8A-4147-A177-3AD203B41FA5}">
                      <a16:colId xmlns=""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xmlns="" val="1726450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xmlns="" val="726217641"/>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 xmlns:a16="http://schemas.microsoft.com/office/drawing/2014/main" val="20000"/>
                    </a:ext>
                  </a:extLst>
                </a:gridCol>
                <a:gridCol w="3928614">
                  <a:extLst>
                    <a:ext uri="{9D8B030D-6E8A-4147-A177-3AD203B41FA5}">
                      <a16:colId xmlns="" xmlns:a16="http://schemas.microsoft.com/office/drawing/2014/main" val="20001"/>
                    </a:ext>
                  </a:extLst>
                </a:gridCol>
                <a:gridCol w="860504">
                  <a:extLst>
                    <a:ext uri="{9D8B030D-6E8A-4147-A177-3AD203B41FA5}">
                      <a16:colId xmlns=""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xmlns=""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xmlns="" val="2018866304"/>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 xmlns:a16="http://schemas.microsoft.com/office/drawing/2014/main" val="20000"/>
                    </a:ext>
                  </a:extLst>
                </a:gridCol>
                <a:gridCol w="1338097">
                  <a:extLst>
                    <a:ext uri="{9D8B030D-6E8A-4147-A177-3AD203B41FA5}">
                      <a16:colId xmlns="" xmlns:a16="http://schemas.microsoft.com/office/drawing/2014/main" val="20001"/>
                    </a:ext>
                  </a:extLst>
                </a:gridCol>
                <a:gridCol w="2952328">
                  <a:extLst>
                    <a:ext uri="{9D8B030D-6E8A-4147-A177-3AD203B41FA5}">
                      <a16:colId xmlns="" xmlns:a16="http://schemas.microsoft.com/office/drawing/2014/main" val="20002"/>
                    </a:ext>
                  </a:extLst>
                </a:gridCol>
                <a:gridCol w="4104457">
                  <a:extLst>
                    <a:ext uri="{9D8B030D-6E8A-4147-A177-3AD203B41FA5}">
                      <a16:colId xmlns=""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111</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26-27</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27</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佳</a:t>
                      </a:r>
                      <a:r>
                        <a:rPr lang="zh-TW" altLang="en-US" sz="2000" b="1" kern="100" dirty="0">
                          <a:solidFill>
                            <a:srgbClr val="000000"/>
                          </a:solidFill>
                          <a:latin typeface="微軟正黑體" pitchFamily="34" charset="-120"/>
                          <a:ea typeface="微軟正黑體" pitchFamily="34" charset="-120"/>
                          <a:cs typeface="Times New Roman"/>
                        </a:rPr>
                        <a:t>冬高農</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15</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xmlns="" val="37955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xmlns=""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bl>
          </a:graphicData>
        </a:graphic>
      </p:graphicFrame>
      <p:sp>
        <p:nvSpPr>
          <p:cNvPr id="6" name="文字方塊 5">
            <a:extLst>
              <a:ext uri="{FF2B5EF4-FFF2-40B4-BE49-F238E27FC236}">
                <a16:creationId xmlns=""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xmlns=""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xmlns=""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xmlns=""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 xmlns:a16="http://schemas.microsoft.com/office/drawing/2014/main" val="20000"/>
                    </a:ext>
                  </a:extLst>
                </a:gridCol>
                <a:gridCol w="4368800">
                  <a:extLst>
                    <a:ext uri="{9D8B030D-6E8A-4147-A177-3AD203B41FA5}">
                      <a16:colId xmlns=""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xmlns="" val="991107165"/>
              </p:ext>
            </p:extLst>
          </p:nvPr>
        </p:nvGraphicFramePr>
        <p:xfrm>
          <a:off x="0" y="1556793"/>
          <a:ext cx="9144000" cy="4055304"/>
        </p:xfrm>
        <a:graphic>
          <a:graphicData uri="http://schemas.openxmlformats.org/drawingml/2006/table">
            <a:tbl>
              <a:tblPr/>
              <a:tblGrid>
                <a:gridCol w="984229">
                  <a:extLst>
                    <a:ext uri="{9D8B030D-6E8A-4147-A177-3AD203B41FA5}">
                      <a16:colId xmlns="" xmlns:a16="http://schemas.microsoft.com/office/drawing/2014/main" val="20000"/>
                    </a:ext>
                  </a:extLst>
                </a:gridCol>
                <a:gridCol w="2511951">
                  <a:extLst>
                    <a:ext uri="{9D8B030D-6E8A-4147-A177-3AD203B41FA5}">
                      <a16:colId xmlns="" xmlns:a16="http://schemas.microsoft.com/office/drawing/2014/main" val="20001"/>
                    </a:ext>
                  </a:extLst>
                </a:gridCol>
                <a:gridCol w="2920663">
                  <a:extLst>
                    <a:ext uri="{9D8B030D-6E8A-4147-A177-3AD203B41FA5}">
                      <a16:colId xmlns="" xmlns:a16="http://schemas.microsoft.com/office/drawing/2014/main" val="20002"/>
                    </a:ext>
                  </a:extLst>
                </a:gridCol>
                <a:gridCol w="2727157">
                  <a:extLst>
                    <a:ext uri="{9D8B030D-6E8A-4147-A177-3AD203B41FA5}">
                      <a16:colId xmlns=""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彰化高中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豐原高中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嘉義女中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陽明高中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 xmlns:a16="http://schemas.microsoft.com/office/drawing/2014/main"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 xmlns:a16="http://schemas.microsoft.com/office/drawing/2014/main"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 xmlns:a16="http://schemas.microsoft.com/office/drawing/2014/main"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111</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175490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19-25</a:t>
            </a:r>
            <a:r>
              <a:rPr kumimoji="1" lang="zh-TW" altLang="en-US" sz="3200" dirty="0" smtClean="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xmlns="" val="3882141563"/>
              </p:ext>
            </p:extLst>
          </p:nvPr>
        </p:nvGraphicFramePr>
        <p:xfrm>
          <a:off x="497694" y="1340767"/>
          <a:ext cx="8136906" cy="4204069"/>
        </p:xfrm>
        <a:graphic>
          <a:graphicData uri="http://schemas.openxmlformats.org/drawingml/2006/table">
            <a:tbl>
              <a:tblPr/>
              <a:tblGrid>
                <a:gridCol w="2950472">
                  <a:extLst>
                    <a:ext uri="{9D8B030D-6E8A-4147-A177-3AD203B41FA5}">
                      <a16:colId xmlns="" xmlns:a16="http://schemas.microsoft.com/office/drawing/2014/main" val="20000"/>
                    </a:ext>
                  </a:extLst>
                </a:gridCol>
                <a:gridCol w="5186434">
                  <a:extLst>
                    <a:ext uri="{9D8B030D-6E8A-4147-A177-3AD203B41FA5}">
                      <a16:colId xmlns=""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3"/>
                  </a:ext>
                </a:extLst>
              </a:tr>
              <a:tr h="576064">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 xmlns:a16="http://schemas.microsoft.com/office/drawing/2014/main"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r>
            </a:tbl>
          </a:graphicData>
        </a:graphic>
      </p:graphicFrame>
      <p:sp>
        <p:nvSpPr>
          <p:cNvPr id="3" name="文字方塊 2">
            <a:extLst>
              <a:ext uri="{FF2B5EF4-FFF2-40B4-BE49-F238E27FC236}">
                <a16:creationId xmlns=""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xmlns="" val="2755515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xmlns="">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xmlns="">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xmlns="">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xmlns="" val="1208238650"/>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82408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xmlns="" val="3992629741"/>
              </p:ext>
            </p:extLst>
          </p:nvPr>
        </p:nvGraphicFramePr>
        <p:xfrm>
          <a:off x="57758" y="1981451"/>
          <a:ext cx="3275985" cy="4875763"/>
        </p:xfrm>
        <a:graphic>
          <a:graphicData uri="http://schemas.openxmlformats.org/drawingml/2006/table">
            <a:tbl>
              <a:tblPr bandRow="1">
                <a:tableStyleId>{5C22544A-7EE6-4342-B048-85BDC9FD1C3A}</a:tableStyleId>
              </a:tblPr>
              <a:tblGrid>
                <a:gridCol w="1693245">
                  <a:extLst>
                    <a:ext uri="{9D8B030D-6E8A-4147-A177-3AD203B41FA5}">
                      <a16:colId xmlns="" xmlns:a16="http://schemas.microsoft.com/office/drawing/2014/main" val="20000"/>
                    </a:ext>
                  </a:extLst>
                </a:gridCol>
                <a:gridCol w="1582740">
                  <a:extLst>
                    <a:ext uri="{9D8B030D-6E8A-4147-A177-3AD203B41FA5}">
                      <a16:colId xmlns=""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6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康寧大學</a:t>
                      </a:r>
                      <a:endPar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bl>
          </a:graphicData>
        </a:graphic>
      </p:graphicFrame>
      <p:sp>
        <p:nvSpPr>
          <p:cNvPr id="12" name="圓角矩形 11"/>
          <p:cNvSpPr/>
          <p:nvPr/>
        </p:nvSpPr>
        <p:spPr bwMode="auto">
          <a:xfrm>
            <a:off x="5774153" y="1916833"/>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xmlns="" val="2114752748"/>
              </p:ext>
            </p:extLst>
          </p:nvPr>
        </p:nvGraphicFramePr>
        <p:xfrm>
          <a:off x="5699002" y="2118500"/>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 xmlns:a16="http://schemas.microsoft.com/office/drawing/2014/main" val="20000"/>
                    </a:ext>
                  </a:extLst>
                </a:gridCol>
                <a:gridCol w="1622340">
                  <a:extLst>
                    <a:ext uri="{9D8B030D-6E8A-4147-A177-3AD203B41FA5}">
                      <a16:colId xmlns=""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嘉南藥理大學</a:t>
                      </a:r>
                      <a:endParaRPr lang="zh-TW" altLang="en-US" sz="1800" dirty="0">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111</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度五專招生</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簡介</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xmlns="" val="129703308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xmlns="" val="7987810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xmlns=""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xmlns=""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xmlns=""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xmlns=""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236405391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307806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873921" y="2442360"/>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32" name="Oval 5"/>
          <p:cNvSpPr>
            <a:spLocks noChangeArrowheads="1"/>
          </p:cNvSpPr>
          <p:nvPr/>
        </p:nvSpPr>
        <p:spPr bwMode="gray">
          <a:xfrm>
            <a:off x="5692495" y="4423013"/>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4" name="AutoShape 6"/>
          <p:cNvSpPr>
            <a:spLocks noChangeArrowheads="1"/>
          </p:cNvSpPr>
          <p:nvPr/>
        </p:nvSpPr>
        <p:spPr bwMode="gray">
          <a:xfrm rot="12392294">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247185" y="3747911"/>
            <a:ext cx="1480903" cy="230998"/>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697628">
            <a:off x="1676039" y="4654348"/>
            <a:ext cx="1611787" cy="2081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1316200">
            <a:off x="4331335" y="4431519"/>
            <a:ext cx="1279904" cy="283027"/>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4571123" y="3736782"/>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269592" y="341760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5867835" y="2220569"/>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55323" y="3351712"/>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Oval 5">
            <a:extLst>
              <a:ext uri="{FF2B5EF4-FFF2-40B4-BE49-F238E27FC236}">
                <a16:creationId xmlns="" xmlns:a16="http://schemas.microsoft.com/office/drawing/2014/main" id="{4EEE8251-22E8-4573-AF61-BB0E8DF15E9C}"/>
              </a:ext>
            </a:extLst>
          </p:cNvPr>
          <p:cNvSpPr>
            <a:spLocks noChangeArrowheads="1"/>
          </p:cNvSpPr>
          <p:nvPr/>
        </p:nvSpPr>
        <p:spPr bwMode="gray">
          <a:xfrm>
            <a:off x="839341" y="4573032"/>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日新</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工商</a:t>
            </a:r>
          </a:p>
        </p:txBody>
      </p:sp>
    </p:spTree>
    <p:extLst>
      <p:ext uri="{BB962C8B-B14F-4D97-AF65-F5344CB8AC3E}">
        <p14:creationId xmlns:p14="http://schemas.microsoft.com/office/powerpoint/2010/main" xmlns="" val="87926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p:oleObj spid="_x0000_s324661" name="PhotoImpact" r:id="rId3" imgW="2858151" imgH="2845448" progId="">
              <p:embed/>
            </p:oleObj>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xmlns=""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 xmlns:a16="http://schemas.microsoft.com/office/drawing/2014/main" val="20000"/>
                    </a:ext>
                  </a:extLst>
                </a:gridCol>
                <a:gridCol w="1944849">
                  <a:extLst>
                    <a:ext uri="{9D8B030D-6E8A-4147-A177-3AD203B41FA5}">
                      <a16:colId xmlns="" xmlns:a16="http://schemas.microsoft.com/office/drawing/2014/main" val="20001"/>
                    </a:ext>
                  </a:extLst>
                </a:gridCol>
                <a:gridCol w="1367457">
                  <a:extLst>
                    <a:ext uri="{9D8B030D-6E8A-4147-A177-3AD203B41FA5}">
                      <a16:colId xmlns="" xmlns:a16="http://schemas.microsoft.com/office/drawing/2014/main" val="20002"/>
                    </a:ext>
                  </a:extLst>
                </a:gridCol>
                <a:gridCol w="1944216">
                  <a:extLst>
                    <a:ext uri="{9D8B030D-6E8A-4147-A177-3AD203B41FA5}">
                      <a16:colId xmlns="" xmlns:a16="http://schemas.microsoft.com/office/drawing/2014/main" val="20003"/>
                    </a:ext>
                  </a:extLst>
                </a:gridCol>
                <a:gridCol w="1872208">
                  <a:extLst>
                    <a:ext uri="{9D8B030D-6E8A-4147-A177-3AD203B41FA5}">
                      <a16:colId xmlns=""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p:oleObj spid="_x0000_s325685" name="PhotoImpact" r:id="rId3" imgW="630937" imgH="566929" progId="">
              <p:embed/>
            </p:oleObj>
          </a:graphicData>
        </a:graphic>
      </p:graphicFrame>
      <p:pic>
        <p:nvPicPr>
          <p:cNvPr id="6" name="圖片 5">
            <a:hlinkClick r:id="rId4" action="ppaction://hlinksldjump"/>
            <a:extLst>
              <a:ext uri="{FF2B5EF4-FFF2-40B4-BE49-F238E27FC236}">
                <a16:creationId xmlns="" xmlns:a16="http://schemas.microsoft.com/office/drawing/2014/main" id="{44742E9F-56E0-46A5-AC43-3F0A53957832}"/>
              </a:ext>
            </a:extLst>
          </p:cNvPr>
          <p:cNvPicPr>
            <a:picLocks noChangeAspect="1"/>
          </p:cNvPicPr>
          <p:nvPr/>
        </p:nvPicPr>
        <p:blipFill rotWithShape="1">
          <a:blip r:embed="rId5" cstate="print">
            <a:extLst>
              <a:ext uri="{BEBA8EAE-BF5A-486C-A8C5-ECC9F3942E4B}">
                <a14:imgProps xmlns:a14="http://schemas.microsoft.com/office/drawing/2010/main" xmlns="">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66655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31265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 xmlns:a16="http://schemas.microsoft.com/office/drawing/2014/main" val="20000"/>
                    </a:ext>
                  </a:extLst>
                </a:gridCol>
                <a:gridCol w="1440160">
                  <a:extLst>
                    <a:ext uri="{9D8B030D-6E8A-4147-A177-3AD203B41FA5}">
                      <a16:colId xmlns="" xmlns:a16="http://schemas.microsoft.com/office/drawing/2014/main" val="20001"/>
                    </a:ext>
                  </a:extLst>
                </a:gridCol>
                <a:gridCol w="1296144">
                  <a:extLst>
                    <a:ext uri="{9D8B030D-6E8A-4147-A177-3AD203B41FA5}">
                      <a16:colId xmlns="" xmlns:a16="http://schemas.microsoft.com/office/drawing/2014/main" val="20002"/>
                    </a:ext>
                  </a:extLst>
                </a:gridCol>
                <a:gridCol w="1656184">
                  <a:extLst>
                    <a:ext uri="{9D8B030D-6E8A-4147-A177-3AD203B41FA5}">
                      <a16:colId xmlns="" xmlns:a16="http://schemas.microsoft.com/office/drawing/2014/main" val="20003"/>
                    </a:ext>
                  </a:extLst>
                </a:gridCol>
                <a:gridCol w="1440160">
                  <a:extLst>
                    <a:ext uri="{9D8B030D-6E8A-4147-A177-3AD203B41FA5}">
                      <a16:colId xmlns=""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圖片 5">
            <a:hlinkClick r:id="rId3" action="ppaction://hlinksldjump"/>
            <a:extLst>
              <a:ext uri="{FF2B5EF4-FFF2-40B4-BE49-F238E27FC236}">
                <a16:creationId xmlns=""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855136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xmlns="">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4192710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31318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55091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smtClean="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xmlns=""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xmlns=""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a:hlinkClick r:id="rId7" action="ppaction://hlinksldjump"/>
            <a:extLst>
              <a:ext uri="{FF2B5EF4-FFF2-40B4-BE49-F238E27FC236}">
                <a16:creationId xmlns="" xmlns:a16="http://schemas.microsoft.com/office/drawing/2014/main" id="{758F0E41-56D2-4038-BC42-01128F88C306}"/>
              </a:ext>
            </a:extLst>
          </p:cNvPr>
          <p:cNvPicPr>
            <a:picLocks noChangeAspect="1"/>
          </p:cNvPicPr>
          <p:nvPr/>
        </p:nvPicPr>
        <p:blipFill rotWithShape="1">
          <a:blip r:embed="rId8" cstate="print">
            <a:extLst>
              <a:ext uri="{BEBA8EAE-BF5A-486C-A8C5-ECC9F3942E4B}">
                <a14:imgProps xmlns:a14="http://schemas.microsoft.com/office/drawing/2010/main" xmlns="">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1933591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xmlns="" val="390775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xmlns=""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流程圖: 換頁接點 4">
            <a:extLst>
              <a:ext uri="{FF2B5EF4-FFF2-40B4-BE49-F238E27FC236}">
                <a16:creationId xmlns=""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xmlns="" val="3719739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3276937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2879398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 xmlns:a16="http://schemas.microsoft.com/office/drawing/2014/main"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xmlns="" val="2981771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66701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xmlns=""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894095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xmlns="" val="1175217858"/>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 xmlns:a16="http://schemas.microsoft.com/office/drawing/2014/main" val="20000"/>
                    </a:ext>
                  </a:extLst>
                </a:gridCol>
                <a:gridCol w="4824535">
                  <a:extLst>
                    <a:ext uri="{9D8B030D-6E8A-4147-A177-3AD203B41FA5}">
                      <a16:colId xmlns=""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27</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14</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470198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xmlns="" val="1321934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xmlns="" val="27233649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xmlns="" val="3050747692"/>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15180</TotalTime>
  <Words>8077</Words>
  <Application>Microsoft Office PowerPoint</Application>
  <PresentationFormat>如螢幕大小 (4:3)</PresentationFormat>
  <Paragraphs>1479</Paragraphs>
  <Slides>107</Slides>
  <Notes>78</Notes>
  <HiddenSlides>0</HiddenSlides>
  <MMClips>0</MMClips>
  <ScaleCrop>false</ScaleCrop>
  <HeadingPairs>
    <vt:vector size="8" baseType="variant">
      <vt:variant>
        <vt:lpstr>使用字型</vt:lpstr>
      </vt:variant>
      <vt:variant>
        <vt:i4>13</vt:i4>
      </vt:variant>
      <vt:variant>
        <vt:lpstr>佈景主題</vt:lpstr>
      </vt:variant>
      <vt:variant>
        <vt:i4>2</vt:i4>
      </vt:variant>
      <vt:variant>
        <vt:lpstr>內嵌 OLE 伺服程式</vt:lpstr>
      </vt:variant>
      <vt:variant>
        <vt:i4>2</vt:i4>
      </vt:variant>
      <vt:variant>
        <vt:lpstr>投影片標題</vt:lpstr>
      </vt:variant>
      <vt:variant>
        <vt:i4>107</vt:i4>
      </vt:variant>
    </vt:vector>
  </HeadingPairs>
  <TitlesOfParts>
    <vt:vector size="124" baseType="lpstr">
      <vt:lpstr>Arial</vt:lpstr>
      <vt:lpstr>新細明體</vt:lpstr>
      <vt:lpstr>微軟正黑體</vt:lpstr>
      <vt:lpstr>標楷體</vt:lpstr>
      <vt:lpstr>Wingdings</vt:lpstr>
      <vt:lpstr>Gill Sans MT</vt:lpstr>
      <vt:lpstr>Times New Roman</vt:lpstr>
      <vt:lpstr>Verdana</vt:lpstr>
      <vt:lpstr>Calibri</vt:lpstr>
      <vt:lpstr>華康儷粗圓</vt:lpstr>
      <vt:lpstr>華康仿宋體W6</vt:lpstr>
      <vt:lpstr>Arial Unicode MS</vt:lpstr>
      <vt:lpstr>Webdings</vt:lpstr>
      <vt:lpstr>1_238TGp_spraut_light _v2</vt:lpstr>
      <vt:lpstr>圖庫</vt:lpstr>
      <vt:lpstr>Image</vt:lpstr>
      <vt:lpstr>PhotoImpact</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國中教育會考考試科目及時間表</vt:lpstr>
      <vt:lpstr>投影片 15</vt:lpstr>
      <vt:lpstr>能力等級與加註標示</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身心障礙生適性輔導安置</vt:lpstr>
      <vt:lpstr>五專免試入學</vt:lpstr>
      <vt:lpstr>投影片 61</vt:lpstr>
      <vt:lpstr>五專招生管道說明</vt:lpstr>
      <vt:lpstr>投影片 63</vt:lpstr>
      <vt:lpstr>屏東區招收普通科學校介紹</vt:lpstr>
      <vt:lpstr>屏東區技術型學校介紹</vt:lpstr>
      <vt:lpstr>屏東區技術型高中專業群科介紹與說明</vt:lpstr>
      <vt:lpstr>以智慧型手機為例</vt:lpstr>
      <vt:lpstr>專業群科分析－以智慧型手機為例</vt:lpstr>
      <vt:lpstr>投影片 69</vt:lpstr>
      <vt:lpstr>專業群科分析－以御飯糰為例</vt:lpstr>
      <vt:lpstr>專業群科分析－以電動車為例</vt:lpstr>
      <vt:lpstr>專業群科分析－以電動車為例</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投影片 83</vt:lpstr>
      <vt:lpstr>投影片 84</vt:lpstr>
      <vt:lpstr>投影片 85</vt:lpstr>
      <vt:lpstr>投影片 86</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投影片 96</vt:lpstr>
      <vt:lpstr>屏東區適性入學輔導</vt:lpstr>
      <vt:lpstr>屏東區適性入學輔導-入學後配套措施</vt:lpstr>
      <vt:lpstr>★溫馨提醒★</vt:lpstr>
      <vt:lpstr>★溫馨提醒★</vt:lpstr>
      <vt:lpstr>★溫馨提醒★</vt:lpstr>
      <vt:lpstr>★溫馨提醒★</vt:lpstr>
      <vt:lpstr>結語</vt:lpstr>
      <vt:lpstr>投影片 104</vt:lpstr>
      <vt:lpstr>投影片 105</vt:lpstr>
      <vt:lpstr>投影片 106</vt:lpstr>
      <vt:lpstr>投影片 107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輔導組</cp:lastModifiedBy>
  <cp:revision>637</cp:revision>
  <cp:lastPrinted>2021-01-05T07:24:10Z</cp:lastPrinted>
  <dcterms:created xsi:type="dcterms:W3CDTF">2012-12-02T17:04:08Z</dcterms:created>
  <dcterms:modified xsi:type="dcterms:W3CDTF">2022-03-21T03:03:04Z</dcterms:modified>
</cp:coreProperties>
</file>